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notesSlides/notesSlide14.xml" ContentType="application/vnd.openxmlformats-officedocument.presentationml.notesSlide+xml"/>
  <Override PartName="/docProps/custom.xml" ContentType="application/vnd.openxmlformats-officedocument.custom-properties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87" r:id="rId2"/>
    <p:sldMasterId id="2147483799" r:id="rId3"/>
  </p:sldMasterIdLst>
  <p:notesMasterIdLst>
    <p:notesMasterId r:id="rId28"/>
  </p:notesMasterIdLst>
  <p:sldIdLst>
    <p:sldId id="551" r:id="rId4"/>
    <p:sldId id="552" r:id="rId5"/>
    <p:sldId id="529" r:id="rId6"/>
    <p:sldId id="563" r:id="rId7"/>
    <p:sldId id="564" r:id="rId8"/>
    <p:sldId id="345" r:id="rId9"/>
    <p:sldId id="352" r:id="rId10"/>
    <p:sldId id="350" r:id="rId11"/>
    <p:sldId id="371" r:id="rId12"/>
    <p:sldId id="549" r:id="rId13"/>
    <p:sldId id="550" r:id="rId14"/>
    <p:sldId id="400" r:id="rId15"/>
    <p:sldId id="401" r:id="rId16"/>
    <p:sldId id="404" r:id="rId17"/>
    <p:sldId id="406" r:id="rId18"/>
    <p:sldId id="435" r:id="rId19"/>
    <p:sldId id="411" r:id="rId20"/>
    <p:sldId id="461" r:id="rId21"/>
    <p:sldId id="412" r:id="rId22"/>
    <p:sldId id="439" r:id="rId23"/>
    <p:sldId id="462" r:id="rId24"/>
    <p:sldId id="416" r:id="rId25"/>
    <p:sldId id="503" r:id="rId26"/>
    <p:sldId id="504" r:id="rId2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i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i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i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i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i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i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i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i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i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3300"/>
    <a:srgbClr val="111111"/>
    <a:srgbClr val="800000"/>
    <a:srgbClr val="640000"/>
    <a:srgbClr val="FF8181"/>
    <a:srgbClr val="000099"/>
    <a:srgbClr val="0000CC"/>
    <a:srgbClr val="3333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170" autoAdjust="0"/>
    <p:restoredTop sz="94660"/>
  </p:normalViewPr>
  <p:slideViewPr>
    <p:cSldViewPr>
      <p:cViewPr>
        <p:scale>
          <a:sx n="66" d="100"/>
          <a:sy n="66" d="100"/>
        </p:scale>
        <p:origin x="-438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528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i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i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830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i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i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3B231D1A-BE8C-4153-85D9-66D3C40B16E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FD8A003E-3568-457D-90EE-0DBBE42BC55F}" type="slidenum">
              <a:rPr lang="ru-RU" sz="1200" i="0"/>
              <a:pPr algn="r"/>
              <a:t>3</a:t>
            </a:fld>
            <a:endParaRPr lang="ru-RU" sz="1200" i="0"/>
          </a:p>
        </p:txBody>
      </p:sp>
      <p:sp>
        <p:nvSpPr>
          <p:cNvPr id="993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46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77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7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98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08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18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8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39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859D053-5DF5-48B0-A0D9-50FF737F3EEC}" type="slidenum">
              <a:rPr lang="ru-RU" smtClean="0">
                <a:latin typeface="Arial" pitchFamily="34" charset="0"/>
                <a:cs typeface="Arial" pitchFamily="34" charset="0"/>
              </a:rPr>
              <a:pPr/>
              <a:t>6</a:t>
            </a:fld>
            <a:endParaRPr lang="ru-RU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24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49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685BCE5-D577-4FB6-BCD2-B6F59E4C79AF}" type="slidenum">
              <a:rPr lang="ru-RU" smtClean="0">
                <a:latin typeface="Arial" pitchFamily="34" charset="0"/>
                <a:cs typeface="Arial" pitchFamily="34" charset="0"/>
              </a:rPr>
              <a:pPr/>
              <a:t>7</a:t>
            </a:fld>
            <a:endParaRPr lang="ru-RU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34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59772BA-DE56-488D-B260-B0574C02441E}" type="slidenum">
              <a:rPr lang="ru-RU" smtClean="0">
                <a:latin typeface="Arial" pitchFamily="34" charset="0"/>
                <a:cs typeface="Arial" pitchFamily="34" charset="0"/>
              </a:rPr>
              <a:pPr/>
              <a:t>8</a:t>
            </a:fld>
            <a:endParaRPr lang="ru-RU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44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6ABB85B-B8B8-45BC-BFF2-467E37BA9900}" type="slidenum">
              <a:rPr lang="ru-RU" smtClean="0">
                <a:latin typeface="Arial" pitchFamily="34" charset="0"/>
                <a:cs typeface="Arial" pitchFamily="34" charset="0"/>
              </a:rPr>
              <a:pPr/>
              <a:t>9</a:t>
            </a:fld>
            <a:endParaRPr lang="ru-RU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54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4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16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9388" y="476250"/>
            <a:ext cx="6048375" cy="1109663"/>
          </a:xfrm>
        </p:spPr>
        <p:txBody>
          <a:bodyPr/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79388" y="1336675"/>
            <a:ext cx="6048375" cy="696913"/>
          </a:xfrm>
        </p:spPr>
        <p:txBody>
          <a:bodyPr/>
          <a:lstStyle>
            <a:lvl1pPr marL="0" indent="0">
              <a:buFontTx/>
              <a:buNone/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26288" y="1484313"/>
            <a:ext cx="1982787" cy="496728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76338" y="1484313"/>
            <a:ext cx="5797550" cy="496728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94"/>
          <p:cNvGrpSpPr>
            <a:grpSpLocks/>
          </p:cNvGrpSpPr>
          <p:nvPr/>
        </p:nvGrpSpPr>
        <p:grpSpPr bwMode="auto">
          <a:xfrm>
            <a:off x="0" y="-30163"/>
            <a:ext cx="9067800" cy="6889751"/>
            <a:chOff x="0" y="-30477"/>
            <a:chExt cx="9067800" cy="6889273"/>
          </a:xfrm>
        </p:grpSpPr>
        <p:cxnSp>
          <p:nvCxnSpPr>
            <p:cNvPr id="5" name="Straight Connector 109"/>
            <p:cNvCxnSpPr/>
            <p:nvPr/>
          </p:nvCxnSpPr>
          <p:spPr>
            <a:xfrm rot="16200000" flipH="1">
              <a:off x="-1447562" y="3352246"/>
              <a:ext cx="6857524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176"/>
            <p:cNvCxnSpPr/>
            <p:nvPr/>
          </p:nvCxnSpPr>
          <p:spPr>
            <a:xfrm rot="16200000" flipH="1">
              <a:off x="-1638062" y="3237946"/>
              <a:ext cx="6857524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177"/>
            <p:cNvCxnSpPr/>
            <p:nvPr/>
          </p:nvCxnSpPr>
          <p:spPr>
            <a:xfrm rot="5400000">
              <a:off x="-1485662" y="3237946"/>
              <a:ext cx="6857524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180"/>
            <p:cNvCxnSpPr/>
            <p:nvPr/>
          </p:nvCxnSpPr>
          <p:spPr>
            <a:xfrm rot="5400000">
              <a:off x="-3238262" y="3314146"/>
              <a:ext cx="6857524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181"/>
            <p:cNvCxnSpPr/>
            <p:nvPr/>
          </p:nvCxnSpPr>
          <p:spPr>
            <a:xfrm rot="16200000" flipH="1">
              <a:off x="-3314462" y="3314146"/>
              <a:ext cx="6857524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182"/>
            <p:cNvCxnSpPr/>
            <p:nvPr/>
          </p:nvCxnSpPr>
          <p:spPr>
            <a:xfrm rot="16200000" flipH="1">
              <a:off x="-1371362" y="2971246"/>
              <a:ext cx="6857524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83"/>
            <p:cNvCxnSpPr/>
            <p:nvPr/>
          </p:nvCxnSpPr>
          <p:spPr>
            <a:xfrm rot="16200000" flipH="1">
              <a:off x="-2819162" y="3199846"/>
              <a:ext cx="6857524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84"/>
            <p:cNvCxnSpPr/>
            <p:nvPr/>
          </p:nvCxnSpPr>
          <p:spPr>
            <a:xfrm rot="5400000">
              <a:off x="-2704862" y="3237946"/>
              <a:ext cx="6857524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85"/>
            <p:cNvCxnSpPr/>
            <p:nvPr/>
          </p:nvCxnSpPr>
          <p:spPr>
            <a:xfrm rot="16200000" flipH="1">
              <a:off x="-2133362" y="3199846"/>
              <a:ext cx="6857524" cy="457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86"/>
            <p:cNvCxnSpPr/>
            <p:nvPr/>
          </p:nvCxnSpPr>
          <p:spPr>
            <a:xfrm rot="16200000" flipH="1">
              <a:off x="-3123962" y="3276046"/>
              <a:ext cx="6857524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87"/>
            <p:cNvCxnSpPr/>
            <p:nvPr/>
          </p:nvCxnSpPr>
          <p:spPr>
            <a:xfrm rot="16200000" flipH="1">
              <a:off x="-1828562" y="3352246"/>
              <a:ext cx="6857524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88"/>
            <p:cNvCxnSpPr/>
            <p:nvPr/>
          </p:nvCxnSpPr>
          <p:spPr>
            <a:xfrm rot="16200000" flipH="1">
              <a:off x="-2819162" y="3352246"/>
              <a:ext cx="6857524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89"/>
            <p:cNvCxnSpPr/>
            <p:nvPr/>
          </p:nvCxnSpPr>
          <p:spPr>
            <a:xfrm rot="16200000" flipH="1">
              <a:off x="-2438162" y="3123646"/>
              <a:ext cx="6857524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64"/>
            <p:cNvCxnSpPr/>
            <p:nvPr/>
          </p:nvCxnSpPr>
          <p:spPr>
            <a:xfrm rot="5400000">
              <a:off x="-1731724" y="2722008"/>
              <a:ext cx="6857524" cy="1412875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65"/>
            <p:cNvCxnSpPr/>
            <p:nvPr/>
          </p:nvCxnSpPr>
          <p:spPr>
            <a:xfrm rot="5400000">
              <a:off x="-1141968" y="3276840"/>
              <a:ext cx="6857524" cy="303212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68"/>
            <p:cNvCxnSpPr/>
            <p:nvPr/>
          </p:nvCxnSpPr>
          <p:spPr>
            <a:xfrm rot="5400000">
              <a:off x="-914162" y="3276046"/>
              <a:ext cx="6857524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172"/>
            <p:cNvCxnSpPr/>
            <p:nvPr/>
          </p:nvCxnSpPr>
          <p:spPr>
            <a:xfrm rot="5400000">
              <a:off x="-1855549" y="3226833"/>
              <a:ext cx="6857524" cy="403225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120"/>
            <p:cNvCxnSpPr/>
            <p:nvPr/>
          </p:nvCxnSpPr>
          <p:spPr>
            <a:xfrm rot="16200000" flipH="1">
              <a:off x="-2642949" y="3252233"/>
              <a:ext cx="6857524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144"/>
            <p:cNvCxnSpPr/>
            <p:nvPr/>
          </p:nvCxnSpPr>
          <p:spPr>
            <a:xfrm rot="16200000" flipH="1">
              <a:off x="-1953974" y="3325258"/>
              <a:ext cx="6857524" cy="206375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107"/>
            <p:cNvCxnSpPr/>
            <p:nvPr/>
          </p:nvCxnSpPr>
          <p:spPr>
            <a:xfrm rot="16200000" flipH="1">
              <a:off x="-2361962" y="3352246"/>
              <a:ext cx="6857524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08"/>
            <p:cNvCxnSpPr/>
            <p:nvPr/>
          </p:nvCxnSpPr>
          <p:spPr>
            <a:xfrm rot="16200000" flipH="1">
              <a:off x="-2133362" y="3352246"/>
              <a:ext cx="6857524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09"/>
            <p:cNvCxnSpPr/>
            <p:nvPr/>
          </p:nvCxnSpPr>
          <p:spPr>
            <a:xfrm rot="16200000" flipH="1">
              <a:off x="1067038" y="3352246"/>
              <a:ext cx="6857524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10"/>
            <p:cNvCxnSpPr/>
            <p:nvPr/>
          </p:nvCxnSpPr>
          <p:spPr>
            <a:xfrm rot="16200000" flipH="1">
              <a:off x="876538" y="3237946"/>
              <a:ext cx="6857524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11"/>
            <p:cNvCxnSpPr/>
            <p:nvPr/>
          </p:nvCxnSpPr>
          <p:spPr>
            <a:xfrm rot="5400000">
              <a:off x="1028938" y="3237946"/>
              <a:ext cx="6857524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12"/>
            <p:cNvCxnSpPr/>
            <p:nvPr/>
          </p:nvCxnSpPr>
          <p:spPr>
            <a:xfrm rot="5400000">
              <a:off x="-723662" y="3314146"/>
              <a:ext cx="6857524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13"/>
            <p:cNvCxnSpPr/>
            <p:nvPr/>
          </p:nvCxnSpPr>
          <p:spPr>
            <a:xfrm rot="16200000" flipH="1">
              <a:off x="-799862" y="3314146"/>
              <a:ext cx="6857524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214"/>
            <p:cNvCxnSpPr/>
            <p:nvPr/>
          </p:nvCxnSpPr>
          <p:spPr>
            <a:xfrm rot="5400000">
              <a:off x="-152161" y="3428446"/>
              <a:ext cx="6857524" cy="3175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215"/>
            <p:cNvCxnSpPr/>
            <p:nvPr/>
          </p:nvCxnSpPr>
          <p:spPr>
            <a:xfrm rot="16200000" flipH="1">
              <a:off x="-304562" y="3199846"/>
              <a:ext cx="6857524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216"/>
            <p:cNvCxnSpPr/>
            <p:nvPr/>
          </p:nvCxnSpPr>
          <p:spPr>
            <a:xfrm rot="5400000">
              <a:off x="-190262" y="3237946"/>
              <a:ext cx="6857524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217"/>
            <p:cNvCxnSpPr/>
            <p:nvPr/>
          </p:nvCxnSpPr>
          <p:spPr>
            <a:xfrm rot="16200000" flipH="1">
              <a:off x="381238" y="3199846"/>
              <a:ext cx="6857524" cy="457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218"/>
            <p:cNvCxnSpPr/>
            <p:nvPr/>
          </p:nvCxnSpPr>
          <p:spPr>
            <a:xfrm rot="16200000" flipH="1">
              <a:off x="-609362" y="3276046"/>
              <a:ext cx="6857524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219"/>
            <p:cNvCxnSpPr/>
            <p:nvPr/>
          </p:nvCxnSpPr>
          <p:spPr>
            <a:xfrm rot="16200000" flipH="1">
              <a:off x="686038" y="3352246"/>
              <a:ext cx="6857524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220"/>
            <p:cNvCxnSpPr/>
            <p:nvPr/>
          </p:nvCxnSpPr>
          <p:spPr>
            <a:xfrm rot="16200000" flipH="1">
              <a:off x="-304562" y="3352246"/>
              <a:ext cx="6857524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221"/>
            <p:cNvCxnSpPr/>
            <p:nvPr/>
          </p:nvCxnSpPr>
          <p:spPr>
            <a:xfrm rot="5400000">
              <a:off x="-1028462" y="3314146"/>
              <a:ext cx="6857524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222"/>
            <p:cNvCxnSpPr/>
            <p:nvPr/>
          </p:nvCxnSpPr>
          <p:spPr>
            <a:xfrm rot="5400000">
              <a:off x="782876" y="2722008"/>
              <a:ext cx="6857524" cy="1412875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223"/>
            <p:cNvCxnSpPr/>
            <p:nvPr/>
          </p:nvCxnSpPr>
          <p:spPr>
            <a:xfrm rot="5400000">
              <a:off x="1372632" y="3276840"/>
              <a:ext cx="6857524" cy="303212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224"/>
            <p:cNvCxnSpPr/>
            <p:nvPr/>
          </p:nvCxnSpPr>
          <p:spPr>
            <a:xfrm rot="5400000">
              <a:off x="1600438" y="3352246"/>
              <a:ext cx="6857524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225"/>
            <p:cNvCxnSpPr/>
            <p:nvPr/>
          </p:nvCxnSpPr>
          <p:spPr>
            <a:xfrm rot="5400000">
              <a:off x="659051" y="3226833"/>
              <a:ext cx="6857524" cy="403225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226"/>
            <p:cNvCxnSpPr/>
            <p:nvPr/>
          </p:nvCxnSpPr>
          <p:spPr>
            <a:xfrm rot="16200000" flipH="1">
              <a:off x="-128349" y="3252233"/>
              <a:ext cx="6857524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227"/>
            <p:cNvCxnSpPr/>
            <p:nvPr/>
          </p:nvCxnSpPr>
          <p:spPr>
            <a:xfrm rot="16200000" flipH="1">
              <a:off x="560626" y="3325258"/>
              <a:ext cx="6857524" cy="20637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228"/>
            <p:cNvCxnSpPr/>
            <p:nvPr/>
          </p:nvCxnSpPr>
          <p:spPr>
            <a:xfrm rot="16200000" flipH="1">
              <a:off x="152638" y="3352246"/>
              <a:ext cx="6857524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229"/>
            <p:cNvCxnSpPr/>
            <p:nvPr/>
          </p:nvCxnSpPr>
          <p:spPr>
            <a:xfrm rot="16200000" flipH="1">
              <a:off x="381238" y="3352246"/>
              <a:ext cx="6857524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236"/>
            <p:cNvCxnSpPr/>
            <p:nvPr/>
          </p:nvCxnSpPr>
          <p:spPr>
            <a:xfrm rot="16200000" flipH="1">
              <a:off x="2743438" y="3352246"/>
              <a:ext cx="6857524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237"/>
            <p:cNvCxnSpPr/>
            <p:nvPr/>
          </p:nvCxnSpPr>
          <p:spPr>
            <a:xfrm rot="16200000" flipH="1">
              <a:off x="2095738" y="3237946"/>
              <a:ext cx="6857524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238"/>
            <p:cNvCxnSpPr/>
            <p:nvPr/>
          </p:nvCxnSpPr>
          <p:spPr>
            <a:xfrm rot="5400000">
              <a:off x="2705338" y="3237946"/>
              <a:ext cx="6857524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239"/>
            <p:cNvCxnSpPr/>
            <p:nvPr/>
          </p:nvCxnSpPr>
          <p:spPr>
            <a:xfrm rot="5400000">
              <a:off x="1829038" y="3276046"/>
              <a:ext cx="6857524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240"/>
            <p:cNvCxnSpPr/>
            <p:nvPr/>
          </p:nvCxnSpPr>
          <p:spPr>
            <a:xfrm rot="16200000" flipH="1">
              <a:off x="1067038" y="3199846"/>
              <a:ext cx="6857524" cy="457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241"/>
            <p:cNvCxnSpPr/>
            <p:nvPr/>
          </p:nvCxnSpPr>
          <p:spPr>
            <a:xfrm rot="16200000" flipH="1">
              <a:off x="2362438" y="3352246"/>
              <a:ext cx="6857524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242"/>
            <p:cNvCxnSpPr/>
            <p:nvPr/>
          </p:nvCxnSpPr>
          <p:spPr>
            <a:xfrm rot="5400000">
              <a:off x="2646601" y="2722008"/>
              <a:ext cx="6857524" cy="1412875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243"/>
            <p:cNvCxnSpPr/>
            <p:nvPr/>
          </p:nvCxnSpPr>
          <p:spPr>
            <a:xfrm rot="5400000">
              <a:off x="3049032" y="3276840"/>
              <a:ext cx="6857524" cy="303212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244"/>
            <p:cNvCxnSpPr/>
            <p:nvPr/>
          </p:nvCxnSpPr>
          <p:spPr>
            <a:xfrm rot="5400000">
              <a:off x="2895838" y="3276046"/>
              <a:ext cx="6857524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245"/>
            <p:cNvCxnSpPr/>
            <p:nvPr/>
          </p:nvCxnSpPr>
          <p:spPr>
            <a:xfrm rot="5400000">
              <a:off x="2389426" y="3226833"/>
              <a:ext cx="6857524" cy="403225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246"/>
            <p:cNvCxnSpPr/>
            <p:nvPr/>
          </p:nvCxnSpPr>
          <p:spPr>
            <a:xfrm rot="16200000" flipH="1">
              <a:off x="2237026" y="3325258"/>
              <a:ext cx="6857524" cy="20637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247"/>
            <p:cNvCxnSpPr/>
            <p:nvPr/>
          </p:nvCxnSpPr>
          <p:spPr>
            <a:xfrm rot="16200000" flipH="1">
              <a:off x="1752838" y="3352246"/>
              <a:ext cx="6857524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248"/>
            <p:cNvCxnSpPr/>
            <p:nvPr/>
          </p:nvCxnSpPr>
          <p:spPr>
            <a:xfrm rot="16200000" flipH="1">
              <a:off x="1981438" y="3352246"/>
              <a:ext cx="6857524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249"/>
            <p:cNvCxnSpPr/>
            <p:nvPr/>
          </p:nvCxnSpPr>
          <p:spPr>
            <a:xfrm rot="5400000">
              <a:off x="3467338" y="3314146"/>
              <a:ext cx="6857524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250"/>
            <p:cNvCxnSpPr/>
            <p:nvPr/>
          </p:nvCxnSpPr>
          <p:spPr>
            <a:xfrm rot="16200000" flipH="1">
              <a:off x="3467338" y="3314146"/>
              <a:ext cx="6857524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251"/>
            <p:cNvCxnSpPr/>
            <p:nvPr/>
          </p:nvCxnSpPr>
          <p:spPr>
            <a:xfrm rot="5400000">
              <a:off x="4038839" y="3428446"/>
              <a:ext cx="6857524" cy="3175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252"/>
            <p:cNvCxnSpPr/>
            <p:nvPr/>
          </p:nvCxnSpPr>
          <p:spPr>
            <a:xfrm rot="16200000" flipH="1">
              <a:off x="3886438" y="3199846"/>
              <a:ext cx="6857524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253"/>
            <p:cNvCxnSpPr/>
            <p:nvPr/>
          </p:nvCxnSpPr>
          <p:spPr>
            <a:xfrm rot="5400000">
              <a:off x="4000738" y="3237946"/>
              <a:ext cx="6857524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254"/>
            <p:cNvCxnSpPr/>
            <p:nvPr/>
          </p:nvCxnSpPr>
          <p:spPr>
            <a:xfrm rot="16200000" flipH="1">
              <a:off x="4572238" y="3199846"/>
              <a:ext cx="6857524" cy="457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256"/>
            <p:cNvCxnSpPr/>
            <p:nvPr/>
          </p:nvCxnSpPr>
          <p:spPr>
            <a:xfrm rot="16200000" flipH="1">
              <a:off x="3734038" y="3352246"/>
              <a:ext cx="6857524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257"/>
            <p:cNvCxnSpPr/>
            <p:nvPr/>
          </p:nvCxnSpPr>
          <p:spPr>
            <a:xfrm rot="5400000">
              <a:off x="3619738" y="3314146"/>
              <a:ext cx="6857524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258"/>
            <p:cNvCxnSpPr/>
            <p:nvPr/>
          </p:nvCxnSpPr>
          <p:spPr>
            <a:xfrm rot="16200000" flipH="1">
              <a:off x="4215051" y="3252233"/>
              <a:ext cx="6857524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259"/>
            <p:cNvCxnSpPr/>
            <p:nvPr/>
          </p:nvCxnSpPr>
          <p:spPr>
            <a:xfrm rot="16200000" flipH="1">
              <a:off x="4751626" y="3325258"/>
              <a:ext cx="6857524" cy="20637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260"/>
            <p:cNvCxnSpPr/>
            <p:nvPr/>
          </p:nvCxnSpPr>
          <p:spPr>
            <a:xfrm rot="16200000" flipH="1">
              <a:off x="4343638" y="3352246"/>
              <a:ext cx="6857524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261"/>
            <p:cNvCxnSpPr/>
            <p:nvPr/>
          </p:nvCxnSpPr>
          <p:spPr>
            <a:xfrm rot="16200000" flipH="1">
              <a:off x="4572238" y="3352246"/>
              <a:ext cx="6857524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263"/>
            <p:cNvCxnSpPr/>
            <p:nvPr/>
          </p:nvCxnSpPr>
          <p:spPr>
            <a:xfrm rot="16200000" flipH="1">
              <a:off x="5258038" y="3352246"/>
              <a:ext cx="6857524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264"/>
            <p:cNvCxnSpPr/>
            <p:nvPr/>
          </p:nvCxnSpPr>
          <p:spPr>
            <a:xfrm rot="16200000" flipH="1">
              <a:off x="5067538" y="3237946"/>
              <a:ext cx="6857524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265"/>
            <p:cNvCxnSpPr/>
            <p:nvPr/>
          </p:nvCxnSpPr>
          <p:spPr>
            <a:xfrm rot="5400000">
              <a:off x="5219938" y="3237946"/>
              <a:ext cx="6857524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266"/>
            <p:cNvCxnSpPr/>
            <p:nvPr/>
          </p:nvCxnSpPr>
          <p:spPr>
            <a:xfrm rot="16200000" flipH="1">
              <a:off x="4877038" y="3352246"/>
              <a:ext cx="6857524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267"/>
            <p:cNvCxnSpPr/>
            <p:nvPr/>
          </p:nvCxnSpPr>
          <p:spPr>
            <a:xfrm rot="5400000">
              <a:off x="5528707" y="3318116"/>
              <a:ext cx="6887685" cy="1905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269"/>
            <p:cNvCxnSpPr/>
            <p:nvPr/>
          </p:nvCxnSpPr>
          <p:spPr>
            <a:xfrm rot="5400000">
              <a:off x="4850051" y="3226833"/>
              <a:ext cx="6857524" cy="403225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270"/>
            <p:cNvCxnSpPr/>
            <p:nvPr/>
          </p:nvCxnSpPr>
          <p:spPr>
            <a:xfrm rot="16200000" flipH="1">
              <a:off x="4751626" y="3325258"/>
              <a:ext cx="6857524" cy="20637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277"/>
            <p:cNvCxnSpPr/>
            <p:nvPr/>
          </p:nvCxnSpPr>
          <p:spPr>
            <a:xfrm rot="5400000">
              <a:off x="5562839" y="3428446"/>
              <a:ext cx="6857524" cy="3175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282"/>
            <p:cNvCxnSpPr/>
            <p:nvPr/>
          </p:nvCxnSpPr>
          <p:spPr>
            <a:xfrm rot="5400000">
              <a:off x="2552938" y="3390346"/>
              <a:ext cx="6857524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288"/>
            <p:cNvCxnSpPr/>
            <p:nvPr/>
          </p:nvCxnSpPr>
          <p:spPr>
            <a:xfrm rot="16200000" flipH="1">
              <a:off x="3048238" y="3352246"/>
              <a:ext cx="6857524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291"/>
            <p:cNvCxnSpPr/>
            <p:nvPr/>
          </p:nvCxnSpPr>
          <p:spPr>
            <a:xfrm rot="16200000" flipH="1">
              <a:off x="3238738" y="3237946"/>
              <a:ext cx="6857524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293"/>
            <p:cNvCxnSpPr/>
            <p:nvPr/>
          </p:nvCxnSpPr>
          <p:spPr>
            <a:xfrm rot="5400000">
              <a:off x="2133838" y="3276046"/>
              <a:ext cx="6857524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297"/>
            <p:cNvCxnSpPr/>
            <p:nvPr/>
          </p:nvCxnSpPr>
          <p:spPr>
            <a:xfrm rot="16200000" flipH="1">
              <a:off x="3148251" y="3252233"/>
              <a:ext cx="6857524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298"/>
            <p:cNvCxnSpPr/>
            <p:nvPr/>
          </p:nvCxnSpPr>
          <p:spPr>
            <a:xfrm rot="5400000">
              <a:off x="3772138" y="3237946"/>
              <a:ext cx="6857524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301"/>
            <p:cNvCxnSpPr/>
            <p:nvPr/>
          </p:nvCxnSpPr>
          <p:spPr>
            <a:xfrm rot="5400000">
              <a:off x="4229338" y="2933146"/>
              <a:ext cx="6857524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306"/>
            <p:cNvCxnSpPr/>
            <p:nvPr/>
          </p:nvCxnSpPr>
          <p:spPr>
            <a:xfrm rot="16200000" flipH="1">
              <a:off x="1371044" y="3200640"/>
              <a:ext cx="6859112" cy="457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8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Tw Cen MT"/>
            </a:endParaRPr>
          </a:p>
        </p:txBody>
      </p:sp>
      <p:grpSp>
        <p:nvGrpSpPr>
          <p:cNvPr id="89" name="Group 93"/>
          <p:cNvGrpSpPr>
            <a:grpSpLocks/>
          </p:cNvGrpSpPr>
          <p:nvPr/>
        </p:nvGrpSpPr>
        <p:grpSpPr bwMode="auto">
          <a:xfrm>
            <a:off x="0" y="2057400"/>
            <a:ext cx="4802188" cy="2820988"/>
            <a:chOff x="0" y="2057400"/>
            <a:chExt cx="4801394" cy="2820988"/>
          </a:xfrm>
        </p:grpSpPr>
        <p:cxnSp>
          <p:nvCxnSpPr>
            <p:cNvPr id="90" name="Straight Connector 116"/>
            <p:cNvCxnSpPr/>
            <p:nvPr/>
          </p:nvCxnSpPr>
          <p:spPr>
            <a:xfrm>
              <a:off x="0" y="2057400"/>
              <a:ext cx="4799806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117"/>
            <p:cNvCxnSpPr/>
            <p:nvPr/>
          </p:nvCxnSpPr>
          <p:spPr>
            <a:xfrm>
              <a:off x="0" y="4876800"/>
              <a:ext cx="4799806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119"/>
            <p:cNvCxnSpPr/>
            <p:nvPr/>
          </p:nvCxnSpPr>
          <p:spPr>
            <a:xfrm rot="5400000">
              <a:off x="3391694" y="3467100"/>
              <a:ext cx="2817812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/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9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23E435-8E00-4DA9-A266-6AD830B36A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4F57CD-5CC9-4289-A9E2-B746438073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92"/>
          <p:cNvGrpSpPr>
            <a:grpSpLocks/>
          </p:cNvGrpSpPr>
          <p:nvPr/>
        </p:nvGrpSpPr>
        <p:grpSpPr bwMode="auto">
          <a:xfrm>
            <a:off x="0" y="-30163"/>
            <a:ext cx="9067800" cy="4846638"/>
            <a:chOff x="1" y="-30477"/>
            <a:chExt cx="9067799" cy="4526277"/>
          </a:xfrm>
        </p:grpSpPr>
        <p:cxnSp>
          <p:nvCxnSpPr>
            <p:cNvPr id="5" name="Straight Connector 7"/>
            <p:cNvCxnSpPr/>
            <p:nvPr/>
          </p:nvCxnSpPr>
          <p:spPr>
            <a:xfrm rot="16200000" flipH="1">
              <a:off x="-271560" y="2166840"/>
              <a:ext cx="450552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8"/>
            <p:cNvCxnSpPr/>
            <p:nvPr/>
          </p:nvCxnSpPr>
          <p:spPr>
            <a:xfrm rot="16200000" flipH="1">
              <a:off x="-462060" y="2052540"/>
              <a:ext cx="450552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9"/>
            <p:cNvCxnSpPr/>
            <p:nvPr/>
          </p:nvCxnSpPr>
          <p:spPr>
            <a:xfrm rot="5400000">
              <a:off x="-309660" y="2052540"/>
              <a:ext cx="450552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10"/>
            <p:cNvCxnSpPr/>
            <p:nvPr/>
          </p:nvCxnSpPr>
          <p:spPr>
            <a:xfrm rot="5400000">
              <a:off x="-2062260" y="2128740"/>
              <a:ext cx="450552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11"/>
            <p:cNvCxnSpPr/>
            <p:nvPr/>
          </p:nvCxnSpPr>
          <p:spPr>
            <a:xfrm rot="16200000" flipH="1">
              <a:off x="-2138460" y="2128740"/>
              <a:ext cx="450552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12"/>
            <p:cNvCxnSpPr/>
            <p:nvPr/>
          </p:nvCxnSpPr>
          <p:spPr>
            <a:xfrm rot="16200000" flipH="1">
              <a:off x="-195360" y="1785840"/>
              <a:ext cx="450552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3"/>
            <p:cNvCxnSpPr/>
            <p:nvPr/>
          </p:nvCxnSpPr>
          <p:spPr>
            <a:xfrm rot="16200000" flipH="1">
              <a:off x="-1643160" y="2014440"/>
              <a:ext cx="450552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4"/>
            <p:cNvCxnSpPr/>
            <p:nvPr/>
          </p:nvCxnSpPr>
          <p:spPr>
            <a:xfrm rot="5400000">
              <a:off x="-1528860" y="2052540"/>
              <a:ext cx="450552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5"/>
            <p:cNvCxnSpPr/>
            <p:nvPr/>
          </p:nvCxnSpPr>
          <p:spPr>
            <a:xfrm rot="16200000" flipH="1">
              <a:off x="-957360" y="2014440"/>
              <a:ext cx="4505521" cy="457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6"/>
            <p:cNvCxnSpPr/>
            <p:nvPr/>
          </p:nvCxnSpPr>
          <p:spPr>
            <a:xfrm rot="16200000" flipH="1">
              <a:off x="-1947960" y="2090640"/>
              <a:ext cx="450552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7"/>
            <p:cNvCxnSpPr/>
            <p:nvPr/>
          </p:nvCxnSpPr>
          <p:spPr>
            <a:xfrm rot="16200000" flipH="1">
              <a:off x="-652560" y="2166840"/>
              <a:ext cx="450552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8"/>
            <p:cNvCxnSpPr/>
            <p:nvPr/>
          </p:nvCxnSpPr>
          <p:spPr>
            <a:xfrm rot="16200000" flipH="1">
              <a:off x="-1643160" y="2166840"/>
              <a:ext cx="450552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9"/>
            <p:cNvCxnSpPr/>
            <p:nvPr/>
          </p:nvCxnSpPr>
          <p:spPr>
            <a:xfrm rot="16200000" flipH="1">
              <a:off x="-1790370" y="2019629"/>
              <a:ext cx="4495143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20"/>
            <p:cNvCxnSpPr/>
            <p:nvPr/>
          </p:nvCxnSpPr>
          <p:spPr>
            <a:xfrm rot="5400000">
              <a:off x="-555722" y="1536602"/>
              <a:ext cx="4505521" cy="1412875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21"/>
            <p:cNvCxnSpPr/>
            <p:nvPr/>
          </p:nvCxnSpPr>
          <p:spPr>
            <a:xfrm rot="5400000">
              <a:off x="34034" y="2091434"/>
              <a:ext cx="4505521" cy="303212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22"/>
            <p:cNvCxnSpPr/>
            <p:nvPr/>
          </p:nvCxnSpPr>
          <p:spPr>
            <a:xfrm rot="5400000">
              <a:off x="261840" y="2090640"/>
              <a:ext cx="450552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3"/>
            <p:cNvCxnSpPr/>
            <p:nvPr/>
          </p:nvCxnSpPr>
          <p:spPr>
            <a:xfrm rot="5400000">
              <a:off x="-679547" y="2041427"/>
              <a:ext cx="4505521" cy="403225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4"/>
            <p:cNvCxnSpPr/>
            <p:nvPr/>
          </p:nvCxnSpPr>
          <p:spPr>
            <a:xfrm rot="16200000" flipH="1">
              <a:off x="-1466947" y="2066827"/>
              <a:ext cx="450552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5"/>
            <p:cNvCxnSpPr/>
            <p:nvPr/>
          </p:nvCxnSpPr>
          <p:spPr>
            <a:xfrm rot="16200000" flipH="1">
              <a:off x="-777972" y="2139852"/>
              <a:ext cx="4505521" cy="20637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6"/>
            <p:cNvCxnSpPr/>
            <p:nvPr/>
          </p:nvCxnSpPr>
          <p:spPr>
            <a:xfrm rot="16200000" flipH="1">
              <a:off x="-1185960" y="2166840"/>
              <a:ext cx="450552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7"/>
            <p:cNvCxnSpPr/>
            <p:nvPr/>
          </p:nvCxnSpPr>
          <p:spPr>
            <a:xfrm rot="16200000" flipH="1">
              <a:off x="-957360" y="2166840"/>
              <a:ext cx="450552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8"/>
            <p:cNvCxnSpPr/>
            <p:nvPr/>
          </p:nvCxnSpPr>
          <p:spPr>
            <a:xfrm rot="16200000" flipH="1">
              <a:off x="2243039" y="2166840"/>
              <a:ext cx="450552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9"/>
            <p:cNvCxnSpPr/>
            <p:nvPr/>
          </p:nvCxnSpPr>
          <p:spPr>
            <a:xfrm rot="16200000" flipH="1">
              <a:off x="2052539" y="2052540"/>
              <a:ext cx="450552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30"/>
            <p:cNvCxnSpPr/>
            <p:nvPr/>
          </p:nvCxnSpPr>
          <p:spPr>
            <a:xfrm rot="5400000">
              <a:off x="2204939" y="2052540"/>
              <a:ext cx="450552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31"/>
            <p:cNvCxnSpPr/>
            <p:nvPr/>
          </p:nvCxnSpPr>
          <p:spPr>
            <a:xfrm rot="5400000">
              <a:off x="452340" y="2128740"/>
              <a:ext cx="450552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32"/>
            <p:cNvCxnSpPr/>
            <p:nvPr/>
          </p:nvCxnSpPr>
          <p:spPr>
            <a:xfrm rot="16200000" flipH="1">
              <a:off x="376140" y="2128740"/>
              <a:ext cx="450552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3"/>
            <p:cNvCxnSpPr/>
            <p:nvPr/>
          </p:nvCxnSpPr>
          <p:spPr>
            <a:xfrm rot="5400000">
              <a:off x="1024634" y="2242246"/>
              <a:ext cx="450552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4"/>
            <p:cNvCxnSpPr/>
            <p:nvPr/>
          </p:nvCxnSpPr>
          <p:spPr>
            <a:xfrm rot="16200000" flipH="1">
              <a:off x="871440" y="2014440"/>
              <a:ext cx="450552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5"/>
            <p:cNvCxnSpPr/>
            <p:nvPr/>
          </p:nvCxnSpPr>
          <p:spPr>
            <a:xfrm rot="5400000">
              <a:off x="985740" y="2052540"/>
              <a:ext cx="450552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6"/>
            <p:cNvCxnSpPr/>
            <p:nvPr/>
          </p:nvCxnSpPr>
          <p:spPr>
            <a:xfrm rot="16200000" flipH="1">
              <a:off x="1557240" y="2014440"/>
              <a:ext cx="4505521" cy="457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7"/>
            <p:cNvCxnSpPr/>
            <p:nvPr/>
          </p:nvCxnSpPr>
          <p:spPr>
            <a:xfrm rot="16200000" flipH="1">
              <a:off x="566640" y="2090640"/>
              <a:ext cx="450552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8"/>
            <p:cNvCxnSpPr/>
            <p:nvPr/>
          </p:nvCxnSpPr>
          <p:spPr>
            <a:xfrm rot="16200000" flipH="1">
              <a:off x="1862040" y="2166840"/>
              <a:ext cx="450552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9"/>
            <p:cNvCxnSpPr/>
            <p:nvPr/>
          </p:nvCxnSpPr>
          <p:spPr>
            <a:xfrm rot="16200000" flipH="1">
              <a:off x="871440" y="2166840"/>
              <a:ext cx="450552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40"/>
            <p:cNvCxnSpPr/>
            <p:nvPr/>
          </p:nvCxnSpPr>
          <p:spPr>
            <a:xfrm rot="5400000">
              <a:off x="147540" y="2128740"/>
              <a:ext cx="450552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41"/>
            <p:cNvCxnSpPr/>
            <p:nvPr/>
          </p:nvCxnSpPr>
          <p:spPr>
            <a:xfrm rot="5400000">
              <a:off x="1958878" y="1536602"/>
              <a:ext cx="4505521" cy="1412875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42"/>
            <p:cNvCxnSpPr/>
            <p:nvPr/>
          </p:nvCxnSpPr>
          <p:spPr>
            <a:xfrm rot="5400000">
              <a:off x="2548633" y="2091434"/>
              <a:ext cx="4505521" cy="303212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3"/>
            <p:cNvCxnSpPr/>
            <p:nvPr/>
          </p:nvCxnSpPr>
          <p:spPr>
            <a:xfrm rot="5400000">
              <a:off x="2776439" y="2166840"/>
              <a:ext cx="450552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4"/>
            <p:cNvCxnSpPr/>
            <p:nvPr/>
          </p:nvCxnSpPr>
          <p:spPr>
            <a:xfrm rot="5400000">
              <a:off x="1835053" y="2041427"/>
              <a:ext cx="4505521" cy="403225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5"/>
            <p:cNvCxnSpPr/>
            <p:nvPr/>
          </p:nvCxnSpPr>
          <p:spPr>
            <a:xfrm rot="16200000" flipH="1">
              <a:off x="1047653" y="2066827"/>
              <a:ext cx="450552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6"/>
            <p:cNvCxnSpPr/>
            <p:nvPr/>
          </p:nvCxnSpPr>
          <p:spPr>
            <a:xfrm rot="16200000" flipH="1">
              <a:off x="1736628" y="2139852"/>
              <a:ext cx="4505521" cy="20637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7"/>
            <p:cNvCxnSpPr/>
            <p:nvPr/>
          </p:nvCxnSpPr>
          <p:spPr>
            <a:xfrm rot="16200000" flipH="1">
              <a:off x="1328640" y="2166840"/>
              <a:ext cx="450552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8"/>
            <p:cNvCxnSpPr/>
            <p:nvPr/>
          </p:nvCxnSpPr>
          <p:spPr>
            <a:xfrm rot="16200000" flipH="1">
              <a:off x="1557240" y="2166840"/>
              <a:ext cx="450552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9"/>
            <p:cNvCxnSpPr/>
            <p:nvPr/>
          </p:nvCxnSpPr>
          <p:spPr>
            <a:xfrm rot="16200000" flipH="1">
              <a:off x="3919439" y="2166840"/>
              <a:ext cx="450552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50"/>
            <p:cNvCxnSpPr/>
            <p:nvPr/>
          </p:nvCxnSpPr>
          <p:spPr>
            <a:xfrm rot="16200000" flipH="1">
              <a:off x="3271739" y="2052540"/>
              <a:ext cx="450552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51"/>
            <p:cNvCxnSpPr/>
            <p:nvPr/>
          </p:nvCxnSpPr>
          <p:spPr>
            <a:xfrm rot="5400000">
              <a:off x="3881339" y="2052540"/>
              <a:ext cx="450552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52"/>
            <p:cNvCxnSpPr/>
            <p:nvPr/>
          </p:nvCxnSpPr>
          <p:spPr>
            <a:xfrm rot="5400000">
              <a:off x="3005039" y="2090640"/>
              <a:ext cx="4505521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3"/>
            <p:cNvCxnSpPr/>
            <p:nvPr/>
          </p:nvCxnSpPr>
          <p:spPr>
            <a:xfrm rot="16200000" flipH="1">
              <a:off x="2243039" y="2014440"/>
              <a:ext cx="4505521" cy="457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4"/>
            <p:cNvCxnSpPr/>
            <p:nvPr/>
          </p:nvCxnSpPr>
          <p:spPr>
            <a:xfrm rot="16200000" flipH="1">
              <a:off x="3538439" y="2166840"/>
              <a:ext cx="450552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5"/>
            <p:cNvCxnSpPr/>
            <p:nvPr/>
          </p:nvCxnSpPr>
          <p:spPr>
            <a:xfrm rot="5400000">
              <a:off x="3822602" y="1536602"/>
              <a:ext cx="4505521" cy="1412875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6"/>
            <p:cNvCxnSpPr/>
            <p:nvPr/>
          </p:nvCxnSpPr>
          <p:spPr>
            <a:xfrm rot="5400000">
              <a:off x="4225033" y="2091434"/>
              <a:ext cx="4505521" cy="303212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7"/>
            <p:cNvCxnSpPr/>
            <p:nvPr/>
          </p:nvCxnSpPr>
          <p:spPr>
            <a:xfrm rot="5400000">
              <a:off x="4071839" y="2090640"/>
              <a:ext cx="450552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8"/>
            <p:cNvCxnSpPr/>
            <p:nvPr/>
          </p:nvCxnSpPr>
          <p:spPr>
            <a:xfrm rot="5400000">
              <a:off x="3565427" y="2041427"/>
              <a:ext cx="4505521" cy="403225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9"/>
            <p:cNvCxnSpPr/>
            <p:nvPr/>
          </p:nvCxnSpPr>
          <p:spPr>
            <a:xfrm rot="16200000" flipH="1">
              <a:off x="3413027" y="2139852"/>
              <a:ext cx="4505521" cy="20637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60"/>
            <p:cNvCxnSpPr/>
            <p:nvPr/>
          </p:nvCxnSpPr>
          <p:spPr>
            <a:xfrm rot="16200000" flipH="1">
              <a:off x="2928839" y="2166840"/>
              <a:ext cx="450552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61"/>
            <p:cNvCxnSpPr/>
            <p:nvPr/>
          </p:nvCxnSpPr>
          <p:spPr>
            <a:xfrm rot="16200000" flipH="1">
              <a:off x="3081239" y="2166840"/>
              <a:ext cx="450552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62"/>
            <p:cNvCxnSpPr/>
            <p:nvPr/>
          </p:nvCxnSpPr>
          <p:spPr>
            <a:xfrm rot="5400000">
              <a:off x="4643339" y="2128740"/>
              <a:ext cx="450552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3"/>
            <p:cNvCxnSpPr/>
            <p:nvPr/>
          </p:nvCxnSpPr>
          <p:spPr>
            <a:xfrm rot="16200000" flipH="1">
              <a:off x="4643339" y="2128740"/>
              <a:ext cx="450552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4"/>
            <p:cNvCxnSpPr/>
            <p:nvPr/>
          </p:nvCxnSpPr>
          <p:spPr>
            <a:xfrm rot="5400000">
              <a:off x="5215633" y="2242246"/>
              <a:ext cx="450552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5"/>
            <p:cNvCxnSpPr/>
            <p:nvPr/>
          </p:nvCxnSpPr>
          <p:spPr>
            <a:xfrm rot="16200000" flipH="1">
              <a:off x="5062439" y="2014440"/>
              <a:ext cx="450552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6"/>
            <p:cNvCxnSpPr/>
            <p:nvPr/>
          </p:nvCxnSpPr>
          <p:spPr>
            <a:xfrm rot="5400000">
              <a:off x="5176739" y="2052540"/>
              <a:ext cx="450552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7"/>
            <p:cNvCxnSpPr/>
            <p:nvPr/>
          </p:nvCxnSpPr>
          <p:spPr>
            <a:xfrm rot="16200000" flipH="1">
              <a:off x="5748239" y="2014440"/>
              <a:ext cx="4505521" cy="457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8"/>
            <p:cNvCxnSpPr/>
            <p:nvPr/>
          </p:nvCxnSpPr>
          <p:spPr>
            <a:xfrm rot="16200000" flipH="1">
              <a:off x="4910039" y="2166840"/>
              <a:ext cx="450552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9"/>
            <p:cNvCxnSpPr/>
            <p:nvPr/>
          </p:nvCxnSpPr>
          <p:spPr>
            <a:xfrm rot="5400000">
              <a:off x="4795739" y="2128740"/>
              <a:ext cx="450552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70"/>
            <p:cNvCxnSpPr/>
            <p:nvPr/>
          </p:nvCxnSpPr>
          <p:spPr>
            <a:xfrm rot="16200000" flipH="1">
              <a:off x="5391052" y="2066827"/>
              <a:ext cx="450552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71"/>
            <p:cNvCxnSpPr/>
            <p:nvPr/>
          </p:nvCxnSpPr>
          <p:spPr>
            <a:xfrm rot="16200000" flipH="1">
              <a:off x="5927627" y="2139852"/>
              <a:ext cx="4505521" cy="20637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72"/>
            <p:cNvCxnSpPr/>
            <p:nvPr/>
          </p:nvCxnSpPr>
          <p:spPr>
            <a:xfrm rot="16200000" flipH="1">
              <a:off x="5519639" y="2166840"/>
              <a:ext cx="450552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3"/>
            <p:cNvCxnSpPr/>
            <p:nvPr/>
          </p:nvCxnSpPr>
          <p:spPr>
            <a:xfrm rot="16200000" flipH="1">
              <a:off x="5748239" y="2166840"/>
              <a:ext cx="450552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4"/>
            <p:cNvCxnSpPr/>
            <p:nvPr/>
          </p:nvCxnSpPr>
          <p:spPr>
            <a:xfrm rot="16200000" flipH="1">
              <a:off x="6434039" y="2166840"/>
              <a:ext cx="450552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5"/>
            <p:cNvCxnSpPr/>
            <p:nvPr/>
          </p:nvCxnSpPr>
          <p:spPr>
            <a:xfrm rot="16200000" flipH="1">
              <a:off x="6243539" y="2052540"/>
              <a:ext cx="450552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6"/>
            <p:cNvCxnSpPr/>
            <p:nvPr/>
          </p:nvCxnSpPr>
          <p:spPr>
            <a:xfrm rot="5400000">
              <a:off x="6395939" y="2052540"/>
              <a:ext cx="450552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7"/>
            <p:cNvCxnSpPr/>
            <p:nvPr/>
          </p:nvCxnSpPr>
          <p:spPr>
            <a:xfrm rot="16200000" flipH="1">
              <a:off x="6053039" y="2166840"/>
              <a:ext cx="450552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8"/>
            <p:cNvCxnSpPr/>
            <p:nvPr/>
          </p:nvCxnSpPr>
          <p:spPr>
            <a:xfrm rot="5400000">
              <a:off x="6709412" y="2137412"/>
              <a:ext cx="4526277" cy="1905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9"/>
            <p:cNvCxnSpPr/>
            <p:nvPr/>
          </p:nvCxnSpPr>
          <p:spPr>
            <a:xfrm rot="5400000">
              <a:off x="6026052" y="2041427"/>
              <a:ext cx="4505521" cy="403225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80"/>
            <p:cNvCxnSpPr/>
            <p:nvPr/>
          </p:nvCxnSpPr>
          <p:spPr>
            <a:xfrm rot="16200000" flipH="1">
              <a:off x="5927627" y="2139852"/>
              <a:ext cx="4505521" cy="20637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81"/>
            <p:cNvCxnSpPr/>
            <p:nvPr/>
          </p:nvCxnSpPr>
          <p:spPr>
            <a:xfrm rot="5400000">
              <a:off x="6738840" y="2241452"/>
              <a:ext cx="4505521" cy="3175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82"/>
            <p:cNvCxnSpPr/>
            <p:nvPr/>
          </p:nvCxnSpPr>
          <p:spPr>
            <a:xfrm rot="5400000">
              <a:off x="3728939" y="2204940"/>
              <a:ext cx="450552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3"/>
            <p:cNvCxnSpPr/>
            <p:nvPr/>
          </p:nvCxnSpPr>
          <p:spPr>
            <a:xfrm rot="16200000" flipH="1">
              <a:off x="4224239" y="2166840"/>
              <a:ext cx="450552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4"/>
            <p:cNvCxnSpPr/>
            <p:nvPr/>
          </p:nvCxnSpPr>
          <p:spPr>
            <a:xfrm rot="16200000" flipH="1">
              <a:off x="4414739" y="2052540"/>
              <a:ext cx="450552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5"/>
            <p:cNvCxnSpPr/>
            <p:nvPr/>
          </p:nvCxnSpPr>
          <p:spPr>
            <a:xfrm rot="5400000">
              <a:off x="3309839" y="2090640"/>
              <a:ext cx="450552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6"/>
            <p:cNvCxnSpPr/>
            <p:nvPr/>
          </p:nvCxnSpPr>
          <p:spPr>
            <a:xfrm rot="16200000" flipH="1">
              <a:off x="4324252" y="2066827"/>
              <a:ext cx="450552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7"/>
            <p:cNvCxnSpPr/>
            <p:nvPr/>
          </p:nvCxnSpPr>
          <p:spPr>
            <a:xfrm rot="5400000">
              <a:off x="4948139" y="2052540"/>
              <a:ext cx="450552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8"/>
            <p:cNvCxnSpPr/>
            <p:nvPr/>
          </p:nvCxnSpPr>
          <p:spPr>
            <a:xfrm rot="5400000">
              <a:off x="5405339" y="1747740"/>
              <a:ext cx="450552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9"/>
            <p:cNvCxnSpPr/>
            <p:nvPr/>
          </p:nvCxnSpPr>
          <p:spPr>
            <a:xfrm rot="16200000" flipH="1">
              <a:off x="2547839" y="2014440"/>
              <a:ext cx="4505521" cy="457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8" name="Rectangle 93"/>
          <p:cNvSpPr/>
          <p:nvPr/>
        </p:nvSpPr>
        <p:spPr>
          <a:xfrm>
            <a:off x="0" y="4311650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Tw Cen MT"/>
            </a:endParaRPr>
          </a:p>
        </p:txBody>
      </p:sp>
      <p:cxnSp>
        <p:nvCxnSpPr>
          <p:cNvPr id="89" name="Straight Connector 95"/>
          <p:cNvCxnSpPr/>
          <p:nvPr/>
        </p:nvCxnSpPr>
        <p:spPr>
          <a:xfrm>
            <a:off x="0" y="438785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96"/>
          <p:cNvCxnSpPr/>
          <p:nvPr/>
        </p:nvCxnSpPr>
        <p:spPr>
          <a:xfrm>
            <a:off x="0" y="6138863"/>
            <a:ext cx="9144000" cy="1587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1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2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3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7783DF-454C-43D4-A41A-086D3691BC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0A0E5F-81E1-4CB4-94C6-8F2BD031984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9455C1-85A0-47BD-AE5E-36C02A6360B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B8640F-5BC0-40F5-B20B-43C7F4241C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66C153-A737-4082-A02C-65F7AB34EA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6"/>
          <p:cNvSpPr/>
          <p:nvPr/>
        </p:nvSpPr>
        <p:spPr>
          <a:xfrm>
            <a:off x="0" y="1563688"/>
            <a:ext cx="2762250" cy="3313112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Tw Cen MT"/>
            </a:endParaRPr>
          </a:p>
        </p:txBody>
      </p:sp>
      <p:cxnSp>
        <p:nvCxnSpPr>
          <p:cNvPr id="6" name="Straight Connector 38"/>
          <p:cNvCxnSpPr/>
          <p:nvPr/>
        </p:nvCxnSpPr>
        <p:spPr>
          <a:xfrm rot="5400000">
            <a:off x="1127919" y="3221832"/>
            <a:ext cx="3017837" cy="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40"/>
          <p:cNvCxnSpPr/>
          <p:nvPr/>
        </p:nvCxnSpPr>
        <p:spPr>
          <a:xfrm>
            <a:off x="0" y="1712913"/>
            <a:ext cx="2651125" cy="1587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42"/>
          <p:cNvCxnSpPr/>
          <p:nvPr/>
        </p:nvCxnSpPr>
        <p:spPr>
          <a:xfrm>
            <a:off x="0" y="4733925"/>
            <a:ext cx="2651125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48FC5B-CC5B-4341-AB34-676E25D49BF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2"/>
          <p:cNvSpPr/>
          <p:nvPr/>
        </p:nvSpPr>
        <p:spPr>
          <a:xfrm>
            <a:off x="0" y="1563688"/>
            <a:ext cx="2762250" cy="3313112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Tw Cen MT"/>
            </a:endParaRPr>
          </a:p>
        </p:txBody>
      </p:sp>
      <p:cxnSp>
        <p:nvCxnSpPr>
          <p:cNvPr id="6" name="Straight Connector 33"/>
          <p:cNvCxnSpPr/>
          <p:nvPr/>
        </p:nvCxnSpPr>
        <p:spPr>
          <a:xfrm rot="5400000">
            <a:off x="1127919" y="3221832"/>
            <a:ext cx="3017837" cy="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34"/>
          <p:cNvCxnSpPr/>
          <p:nvPr/>
        </p:nvCxnSpPr>
        <p:spPr>
          <a:xfrm>
            <a:off x="0" y="1712913"/>
            <a:ext cx="2651125" cy="1587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59"/>
          <p:cNvCxnSpPr/>
          <p:nvPr/>
        </p:nvCxnSpPr>
        <p:spPr>
          <a:xfrm>
            <a:off x="0" y="4733925"/>
            <a:ext cx="2651125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/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D6D5D3-3078-433E-A42E-C122B851C0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902519-039B-443F-8C9A-1260F029CB1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93313F-0F1C-4A64-994A-6B4A2A2F07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E8A557-845E-412D-901D-2D12E79F0A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E66770-B43C-41DD-9E9F-4B7150067F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44BEBD-201A-4F89-9801-13C7871761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ACCC6D-41DD-438D-9E7D-9F578B02DF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0B61D9-1374-459B-B8B4-78103A45377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B44D96-42B0-4681-B2D9-C32283A0A9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06F6C8-A1E0-4A34-BA4C-8FABF33FC7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D60835-3E9D-49A5-9696-9A6160264F9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D8C122-689E-401A-A87A-9D8AFAB27C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25A41C-4A86-419E-82BB-693A693A19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5AB05C-715A-45E6-B22A-404877DADC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176338" y="1989138"/>
            <a:ext cx="3744912" cy="44624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73650" y="1989138"/>
            <a:ext cx="3746500" cy="44624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555875" y="1484313"/>
            <a:ext cx="6553200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76338" y="1989138"/>
            <a:ext cx="7643812" cy="4462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34" r:id="rId1"/>
    <p:sldLayoutId id="2147484017" r:id="rId2"/>
    <p:sldLayoutId id="2147484018" r:id="rId3"/>
    <p:sldLayoutId id="2147484019" r:id="rId4"/>
    <p:sldLayoutId id="2147484020" r:id="rId5"/>
    <p:sldLayoutId id="2147484021" r:id="rId6"/>
    <p:sldLayoutId id="2147484022" r:id="rId7"/>
    <p:sldLayoutId id="2147484023" r:id="rId8"/>
    <p:sldLayoutId id="2147484024" r:id="rId9"/>
    <p:sldLayoutId id="2147484025" r:id="rId10"/>
    <p:sldLayoutId id="2147484026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 b="1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225" y="136525"/>
            <a:ext cx="8869363" cy="658495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Tw Cen MT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5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190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0513" y="6311900"/>
            <a:ext cx="34829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190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3B25C409-B9C3-4FB7-9F7C-9BAB172A86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35" r:id="rId1"/>
    <p:sldLayoutId id="2147484027" r:id="rId2"/>
    <p:sldLayoutId id="2147484036" r:id="rId3"/>
    <p:sldLayoutId id="2147484028" r:id="rId4"/>
    <p:sldLayoutId id="2147484029" r:id="rId5"/>
    <p:sldLayoutId id="2147484030" r:id="rId6"/>
    <p:sldLayoutId id="2147484031" r:id="rId7"/>
    <p:sldLayoutId id="2147484037" r:id="rId8"/>
    <p:sldLayoutId id="2147484038" r:id="rId9"/>
    <p:sldLayoutId id="2147484032" r:id="rId10"/>
    <p:sldLayoutId id="2147484033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tabLst>
          <a:tab pos="3830638" algn="l"/>
        </a:tabLst>
        <a:defRPr sz="3600" b="1" kern="1200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rgbClr val="FEFEFE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tabLst>
          <a:tab pos="3830638" algn="l"/>
        </a:tabLst>
        <a:defRPr sz="3600" b="1">
          <a:solidFill>
            <a:srgbClr val="FEFEFE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tabLst>
          <a:tab pos="3830638" algn="l"/>
        </a:tabLst>
        <a:defRPr sz="3600" b="1">
          <a:solidFill>
            <a:srgbClr val="FEFEFE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tabLst>
          <a:tab pos="3830638" algn="l"/>
        </a:tabLst>
        <a:defRPr sz="3600" b="1">
          <a:solidFill>
            <a:srgbClr val="FEFEFE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tabLst>
          <a:tab pos="3830638" algn="l"/>
        </a:tabLst>
        <a:defRPr sz="3600" b="1">
          <a:solidFill>
            <a:srgbClr val="FEFEFE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tabLst>
          <a:tab pos="3830638" algn="l"/>
        </a:tabLst>
        <a:defRPr sz="3600" b="1">
          <a:solidFill>
            <a:srgbClr val="FEFEFE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tabLst>
          <a:tab pos="3830638" algn="l"/>
        </a:tabLst>
        <a:defRPr sz="3600" b="1">
          <a:solidFill>
            <a:srgbClr val="FEFEFE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tabLst>
          <a:tab pos="3830638" algn="l"/>
        </a:tabLst>
        <a:defRPr sz="3600" b="1">
          <a:solidFill>
            <a:srgbClr val="FEFEFE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tabLst>
          <a:tab pos="3830638" algn="l"/>
        </a:tabLst>
        <a:defRPr sz="3600" b="1">
          <a:solidFill>
            <a:srgbClr val="FEFEFE"/>
          </a:solidFill>
          <a:latin typeface="Arial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AFAFAF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7688" indent="-182563" algn="l" rtl="0" eaLnBrk="0" fontAlgn="base" hangingPunct="0">
        <a:spcBef>
          <a:spcPct val="20000"/>
        </a:spcBef>
        <a:spcAft>
          <a:spcPct val="0"/>
        </a:spcAft>
        <a:buClr>
          <a:srgbClr val="AFAFAF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7450" indent="-228600" algn="l" rtl="0" eaLnBrk="0" fontAlgn="base" hangingPunct="0">
        <a:spcBef>
          <a:spcPct val="20000"/>
        </a:spcBef>
        <a:spcAft>
          <a:spcPct val="0"/>
        </a:spcAft>
        <a:buClr>
          <a:srgbClr val="526DB0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28600" algn="l" rtl="0" eaLnBrk="0" fontAlgn="base" hangingPunct="0">
        <a:spcBef>
          <a:spcPct val="20000"/>
        </a:spcBef>
        <a:spcAft>
          <a:spcPct val="0"/>
        </a:spcAft>
        <a:buClr>
          <a:srgbClr val="989AAC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075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57D4DFC-BB63-42D6-8197-668086DB5488}" type="datetimeFigureOut">
              <a:rPr lang="ru-RU"/>
              <a:pPr>
                <a:defRPr/>
              </a:pPr>
              <a:t>01.09.2015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C70FE7C8-FD43-424F-BC61-DF5C8EA279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39" r:id="rId1"/>
    <p:sldLayoutId id="2147484040" r:id="rId2"/>
    <p:sldLayoutId id="2147484041" r:id="rId3"/>
    <p:sldLayoutId id="2147484042" r:id="rId4"/>
    <p:sldLayoutId id="2147484043" r:id="rId5"/>
    <p:sldLayoutId id="2147484044" r:id="rId6"/>
    <p:sldLayoutId id="2147484045" r:id="rId7"/>
    <p:sldLayoutId id="2147484046" r:id="rId8"/>
    <p:sldLayoutId id="2147484047" r:id="rId9"/>
    <p:sldLayoutId id="2147484048" r:id="rId10"/>
    <p:sldLayoutId id="21474840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13.xml"/><Relationship Id="rId1" Type="http://schemas.openxmlformats.org/officeDocument/2006/relationships/video" Target="file:///C:\Users\User\Desktop\&#1086;&#1091;%202013\&#1060;&#1086;&#1090;&#1086;%20&#1082;&#1083;&#1080;&#1087;%20&#1055;&#1056;&#1048;&#1052;&#1040;&#1058;&#1067;.wmv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4.jpeg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7" Type="http://schemas.openxmlformats.org/officeDocument/2006/relationships/image" Target="../media/image6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68.jpeg"/><Relationship Id="rId5" Type="http://schemas.openxmlformats.org/officeDocument/2006/relationships/image" Target="../media/image67.jpeg"/><Relationship Id="rId4" Type="http://schemas.openxmlformats.org/officeDocument/2006/relationships/image" Target="../media/image6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2.jpeg"/><Relationship Id="rId4" Type="http://schemas.openxmlformats.org/officeDocument/2006/relationships/image" Target="../media/image7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7" Type="http://schemas.openxmlformats.org/officeDocument/2006/relationships/image" Target="../media/image7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8.png"/><Relationship Id="rId5" Type="http://schemas.openxmlformats.org/officeDocument/2006/relationships/image" Target="../media/image77.jpeg"/><Relationship Id="rId4" Type="http://schemas.openxmlformats.org/officeDocument/2006/relationships/image" Target="../media/image7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7" Type="http://schemas.openxmlformats.org/officeDocument/2006/relationships/image" Target="../media/image8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85.png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0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3" Type="http://schemas.openxmlformats.org/officeDocument/2006/relationships/image" Target="../media/image91.jpeg"/><Relationship Id="rId7" Type="http://schemas.openxmlformats.org/officeDocument/2006/relationships/image" Target="../media/image9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4.png"/><Relationship Id="rId5" Type="http://schemas.openxmlformats.org/officeDocument/2006/relationships/image" Target="../media/image93.jpeg"/><Relationship Id="rId4" Type="http://schemas.openxmlformats.org/officeDocument/2006/relationships/image" Target="../media/image92.jpeg"/><Relationship Id="rId9" Type="http://schemas.openxmlformats.org/officeDocument/2006/relationships/image" Target="../media/image97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1.jpeg"/><Relationship Id="rId5" Type="http://schemas.openxmlformats.org/officeDocument/2006/relationships/image" Target="../media/image100.jpeg"/><Relationship Id="rId4" Type="http://schemas.openxmlformats.org/officeDocument/2006/relationships/image" Target="../media/image9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04.jpeg"/><Relationship Id="rId4" Type="http://schemas.openxmlformats.org/officeDocument/2006/relationships/image" Target="../media/image10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07.jpeg"/><Relationship Id="rId4" Type="http://schemas.openxmlformats.org/officeDocument/2006/relationships/image" Target="../media/image106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3.jpeg"/><Relationship Id="rId3" Type="http://schemas.openxmlformats.org/officeDocument/2006/relationships/image" Target="../media/image108.png"/><Relationship Id="rId7" Type="http://schemas.openxmlformats.org/officeDocument/2006/relationships/image" Target="../media/image11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11.jpeg"/><Relationship Id="rId5" Type="http://schemas.openxmlformats.org/officeDocument/2006/relationships/image" Target="../media/image110.jpeg"/><Relationship Id="rId4" Type="http://schemas.openxmlformats.org/officeDocument/2006/relationships/image" Target="../media/image109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7" Type="http://schemas.openxmlformats.org/officeDocument/2006/relationships/image" Target="../media/image118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17.jpeg"/><Relationship Id="rId5" Type="http://schemas.openxmlformats.org/officeDocument/2006/relationships/image" Target="../media/image116.jpeg"/><Relationship Id="rId4" Type="http://schemas.openxmlformats.org/officeDocument/2006/relationships/image" Target="../media/image11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13" Type="http://schemas.openxmlformats.org/officeDocument/2006/relationships/image" Target="../media/image14.jpeg"/><Relationship Id="rId18" Type="http://schemas.openxmlformats.org/officeDocument/2006/relationships/image" Target="../media/image19.jpeg"/><Relationship Id="rId26" Type="http://schemas.openxmlformats.org/officeDocument/2006/relationships/image" Target="../media/image27.jpeg"/><Relationship Id="rId3" Type="http://schemas.openxmlformats.org/officeDocument/2006/relationships/image" Target="../media/image4.jpeg"/><Relationship Id="rId21" Type="http://schemas.openxmlformats.org/officeDocument/2006/relationships/image" Target="../media/image22.jpeg"/><Relationship Id="rId34" Type="http://schemas.openxmlformats.org/officeDocument/2006/relationships/image" Target="../media/image35.jpeg"/><Relationship Id="rId7" Type="http://schemas.openxmlformats.org/officeDocument/2006/relationships/image" Target="../media/image8.jpeg"/><Relationship Id="rId12" Type="http://schemas.openxmlformats.org/officeDocument/2006/relationships/image" Target="../media/image13.jpeg"/><Relationship Id="rId17" Type="http://schemas.openxmlformats.org/officeDocument/2006/relationships/image" Target="../media/image18.jpeg"/><Relationship Id="rId25" Type="http://schemas.openxmlformats.org/officeDocument/2006/relationships/image" Target="../media/image26.jpeg"/><Relationship Id="rId33" Type="http://schemas.openxmlformats.org/officeDocument/2006/relationships/image" Target="../media/image34.jpe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7.jpeg"/><Relationship Id="rId20" Type="http://schemas.openxmlformats.org/officeDocument/2006/relationships/image" Target="../media/image21.jpeg"/><Relationship Id="rId29" Type="http://schemas.openxmlformats.org/officeDocument/2006/relationships/image" Target="../media/image30.jpe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7.jpeg"/><Relationship Id="rId11" Type="http://schemas.openxmlformats.org/officeDocument/2006/relationships/image" Target="../media/image12.jpeg"/><Relationship Id="rId24" Type="http://schemas.openxmlformats.org/officeDocument/2006/relationships/image" Target="../media/image25.jpeg"/><Relationship Id="rId32" Type="http://schemas.openxmlformats.org/officeDocument/2006/relationships/image" Target="../media/image33.jpeg"/><Relationship Id="rId5" Type="http://schemas.openxmlformats.org/officeDocument/2006/relationships/image" Target="../media/image6.jpeg"/><Relationship Id="rId15" Type="http://schemas.openxmlformats.org/officeDocument/2006/relationships/image" Target="../media/image16.jpeg"/><Relationship Id="rId23" Type="http://schemas.openxmlformats.org/officeDocument/2006/relationships/image" Target="../media/image24.jpeg"/><Relationship Id="rId28" Type="http://schemas.openxmlformats.org/officeDocument/2006/relationships/image" Target="../media/image29.jpeg"/><Relationship Id="rId36" Type="http://schemas.openxmlformats.org/officeDocument/2006/relationships/image" Target="../media/image37.jpeg"/><Relationship Id="rId10" Type="http://schemas.openxmlformats.org/officeDocument/2006/relationships/image" Target="../media/image11.jpeg"/><Relationship Id="rId19" Type="http://schemas.openxmlformats.org/officeDocument/2006/relationships/image" Target="../media/image20.jpeg"/><Relationship Id="rId31" Type="http://schemas.openxmlformats.org/officeDocument/2006/relationships/image" Target="../media/image32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Relationship Id="rId14" Type="http://schemas.openxmlformats.org/officeDocument/2006/relationships/image" Target="../media/image15.jpeg"/><Relationship Id="rId22" Type="http://schemas.openxmlformats.org/officeDocument/2006/relationships/image" Target="../media/image23.jpeg"/><Relationship Id="rId27" Type="http://schemas.openxmlformats.org/officeDocument/2006/relationships/image" Target="../media/image28.jpeg"/><Relationship Id="rId30" Type="http://schemas.openxmlformats.org/officeDocument/2006/relationships/image" Target="../media/image31.jpeg"/><Relationship Id="rId35" Type="http://schemas.openxmlformats.org/officeDocument/2006/relationships/image" Target="../media/image3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46.jpe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5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jpeg"/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  <p:pic>
        <p:nvPicPr>
          <p:cNvPr id="4" name="Фото клип ПРИМАТЫ.wm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04800" y="228600"/>
            <a:ext cx="8428038" cy="6321425"/>
          </a:xfrm>
        </p:spPr>
      </p:pic>
      <p:sp>
        <p:nvSpPr>
          <p:cNvPr id="5" name="TextBox 4"/>
          <p:cNvSpPr txBox="1"/>
          <p:nvPr/>
        </p:nvSpPr>
        <p:spPr>
          <a:xfrm>
            <a:off x="228600" y="381000"/>
            <a:ext cx="259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>
                <a:solidFill>
                  <a:schemeClr val="bg1"/>
                </a:solidFill>
              </a:rPr>
              <a:t> 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>
          <a:xfrm>
            <a:off x="444500" y="38100"/>
            <a:ext cx="8229600" cy="563563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u="sng" dirty="0" smtClean="0">
                <a:solidFill>
                  <a:srgbClr val="00B050"/>
                </a:solidFill>
              </a:rPr>
              <a:t>Значение млекопитающих в природе</a:t>
            </a:r>
            <a:endParaRPr lang="ru-RU" sz="2800" u="sng" dirty="0" smtClean="0"/>
          </a:p>
        </p:txBody>
      </p:sp>
      <p:sp>
        <p:nvSpPr>
          <p:cNvPr id="23555" name="Прямоугольник 3"/>
          <p:cNvSpPr>
            <a:spLocks noChangeArrowheads="1"/>
          </p:cNvSpPr>
          <p:nvPr/>
        </p:nvSpPr>
        <p:spPr bwMode="auto">
          <a:xfrm>
            <a:off x="1524000" y="609600"/>
            <a:ext cx="5386388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/>
              <a:t>Млекопитающие ограничивают </a:t>
            </a:r>
          </a:p>
          <a:p>
            <a:r>
              <a:rPr lang="ru-RU" sz="2400" b="1"/>
              <a:t>численность растений</a:t>
            </a:r>
          </a:p>
        </p:txBody>
      </p:sp>
      <p:sp>
        <p:nvSpPr>
          <p:cNvPr id="23557" name="Прямоугольник 5"/>
          <p:cNvSpPr>
            <a:spLocks noChangeArrowheads="1"/>
          </p:cNvSpPr>
          <p:nvPr/>
        </p:nvSpPr>
        <p:spPr bwMode="auto">
          <a:xfrm>
            <a:off x="1447800" y="3459163"/>
            <a:ext cx="25558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23558" name="Прямоугольник 6"/>
          <p:cNvSpPr>
            <a:spLocks noChangeArrowheads="1"/>
          </p:cNvSpPr>
          <p:nvPr/>
        </p:nvSpPr>
        <p:spPr bwMode="auto">
          <a:xfrm>
            <a:off x="0" y="3352800"/>
            <a:ext cx="7696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2400" b="1"/>
          </a:p>
        </p:txBody>
      </p:sp>
      <p:sp>
        <p:nvSpPr>
          <p:cNvPr id="60422" name="Прямоугольник 8"/>
          <p:cNvSpPr>
            <a:spLocks noChangeArrowheads="1"/>
          </p:cNvSpPr>
          <p:nvPr/>
        </p:nvSpPr>
        <p:spPr bwMode="auto">
          <a:xfrm>
            <a:off x="3886200" y="4114800"/>
            <a:ext cx="5257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2400" b="1"/>
          </a:p>
        </p:txBody>
      </p:sp>
      <p:pic>
        <p:nvPicPr>
          <p:cNvPr id="23561" name="Picture 10" descr="img_3670678_82_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95400" y="4114800"/>
            <a:ext cx="3276600" cy="245745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23566" name="Picture 14" descr="5c71c806399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53000" y="4419600"/>
            <a:ext cx="2874963" cy="2155825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23567" name="Picture 15" descr="eGtaucomws"/>
          <p:cNvPicPr>
            <a:picLocks noChangeAspect="1" noChangeArrowheads="1"/>
          </p:cNvPicPr>
          <p:nvPr/>
        </p:nvPicPr>
        <p:blipFill>
          <a:blip r:embed="rId5" cstate="print">
            <a:lum bright="-10000"/>
          </a:blip>
          <a:srcRect/>
          <a:stretch>
            <a:fillRect/>
          </a:stretch>
        </p:blipFill>
        <p:spPr bwMode="auto">
          <a:xfrm>
            <a:off x="1143000" y="1600200"/>
            <a:ext cx="3429000" cy="231775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60426" name="Text Box 23"/>
          <p:cNvSpPr txBox="1">
            <a:spLocks noChangeArrowheads="1"/>
          </p:cNvSpPr>
          <p:nvPr/>
        </p:nvSpPr>
        <p:spPr bwMode="auto">
          <a:xfrm>
            <a:off x="6781800" y="6324600"/>
            <a:ext cx="1841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 sz="1600"/>
          </a:p>
        </p:txBody>
      </p:sp>
      <p:sp>
        <p:nvSpPr>
          <p:cNvPr id="23576" name="Text Box 24"/>
          <p:cNvSpPr txBox="1">
            <a:spLocks noChangeArrowheads="1"/>
          </p:cNvSpPr>
          <p:nvPr/>
        </p:nvSpPr>
        <p:spPr bwMode="auto">
          <a:xfrm>
            <a:off x="7391400" y="6324600"/>
            <a:ext cx="25558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>
                <a:solidFill>
                  <a:srgbClr val="FF0000"/>
                </a:solidFill>
              </a:rPr>
              <a:t> </a:t>
            </a:r>
          </a:p>
        </p:txBody>
      </p:sp>
      <p:pic>
        <p:nvPicPr>
          <p:cNvPr id="23577" name="Picture 25" descr="Рисунок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62600" y="1676400"/>
            <a:ext cx="2819400" cy="250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0429" name="Прямоугольник 1"/>
          <p:cNvSpPr>
            <a:spLocks noChangeArrowheads="1"/>
          </p:cNvSpPr>
          <p:nvPr/>
        </p:nvSpPr>
        <p:spPr bwMode="auto">
          <a:xfrm>
            <a:off x="1323975" y="503238"/>
            <a:ext cx="2698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/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5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5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35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35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35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35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5" presetClass="entr" presetSubtype="0" fill="hold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35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35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35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5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35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3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35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35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3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35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35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35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35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35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xfrm>
            <a:off x="749300" y="-228600"/>
            <a:ext cx="8229600" cy="868363"/>
          </a:xfrm>
        </p:spPr>
        <p:txBody>
          <a:bodyPr/>
          <a:lstStyle/>
          <a:p>
            <a:pPr eaLnBrk="1" hangingPunct="1"/>
            <a:r>
              <a:rPr lang="ru-RU" sz="2000" u="sng" smtClean="0">
                <a:solidFill>
                  <a:srgbClr val="00B050"/>
                </a:solidFill>
              </a:rPr>
              <a:t>Значение млекопитающих в природе</a:t>
            </a:r>
          </a:p>
        </p:txBody>
      </p:sp>
      <p:sp>
        <p:nvSpPr>
          <p:cNvPr id="61443" name="Rectangle 4"/>
          <p:cNvSpPr>
            <a:spLocks noChangeArrowheads="1"/>
          </p:cNvSpPr>
          <p:nvPr/>
        </p:nvSpPr>
        <p:spPr bwMode="auto">
          <a:xfrm>
            <a:off x="242888" y="301625"/>
            <a:ext cx="9282112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/>
              <a:t>Млекопитающие ограничивают численность</a:t>
            </a:r>
          </a:p>
          <a:p>
            <a:r>
              <a:rPr lang="ru-RU" sz="2400" b="1"/>
              <a:t>     млекопитающих и других животных</a:t>
            </a:r>
          </a:p>
        </p:txBody>
      </p:sp>
      <p:sp>
        <p:nvSpPr>
          <p:cNvPr id="61444" name="Rectangle 5"/>
          <p:cNvSpPr>
            <a:spLocks noChangeArrowheads="1"/>
          </p:cNvSpPr>
          <p:nvPr/>
        </p:nvSpPr>
        <p:spPr bwMode="auto">
          <a:xfrm>
            <a:off x="1282700" y="3962400"/>
            <a:ext cx="82296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2400" b="1"/>
          </a:p>
          <a:p>
            <a:endParaRPr lang="ru-RU" sz="2400" b="1"/>
          </a:p>
          <a:p>
            <a:endParaRPr lang="ru-RU" sz="2400" b="1"/>
          </a:p>
        </p:txBody>
      </p:sp>
      <p:pic>
        <p:nvPicPr>
          <p:cNvPr id="226316" name="Picture 2"/>
          <p:cNvPicPr>
            <a:picLocks noChangeAspect="1" noChangeArrowheads="1"/>
          </p:cNvPicPr>
          <p:nvPr/>
        </p:nvPicPr>
        <p:blipFill>
          <a:blip r:embed="rId3" cstate="print">
            <a:lum bright="-4000"/>
          </a:blip>
          <a:srcRect/>
          <a:stretch>
            <a:fillRect/>
          </a:stretch>
        </p:blipFill>
        <p:spPr bwMode="auto">
          <a:xfrm>
            <a:off x="179388" y="1346200"/>
            <a:ext cx="3022600" cy="2209800"/>
          </a:xfrm>
          <a:prstGeom prst="rect">
            <a:avLst/>
          </a:prstGeom>
          <a:noFill/>
          <a:ln w="12700">
            <a:solidFill>
              <a:srgbClr val="990000"/>
            </a:solidFill>
            <a:miter lim="800000"/>
            <a:headEnd/>
            <a:tailEnd/>
          </a:ln>
        </p:spPr>
      </p:pic>
      <p:pic>
        <p:nvPicPr>
          <p:cNvPr id="226318" name="Picture 2"/>
          <p:cNvPicPr>
            <a:picLocks noChangeAspect="1" noChangeArrowheads="1"/>
          </p:cNvPicPr>
          <p:nvPr/>
        </p:nvPicPr>
        <p:blipFill>
          <a:blip r:embed="rId4" cstate="print"/>
          <a:srcRect r="30315"/>
          <a:stretch>
            <a:fillRect/>
          </a:stretch>
        </p:blipFill>
        <p:spPr bwMode="auto">
          <a:xfrm>
            <a:off x="3346450" y="1374775"/>
            <a:ext cx="2292350" cy="2181225"/>
          </a:xfrm>
          <a:prstGeom prst="rect">
            <a:avLst/>
          </a:prstGeom>
          <a:noFill/>
          <a:ln w="12700">
            <a:solidFill>
              <a:srgbClr val="990000"/>
            </a:solidFill>
            <a:miter lim="800000"/>
            <a:headEnd/>
            <a:tailEnd/>
          </a:ln>
        </p:spPr>
      </p:pic>
      <p:sp>
        <p:nvSpPr>
          <p:cNvPr id="226320" name="Text Box 16"/>
          <p:cNvSpPr txBox="1">
            <a:spLocks noChangeArrowheads="1"/>
          </p:cNvSpPr>
          <p:nvPr/>
        </p:nvSpPr>
        <p:spPr bwMode="auto">
          <a:xfrm>
            <a:off x="2909888" y="984250"/>
            <a:ext cx="30892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 i="0">
                <a:solidFill>
                  <a:srgbClr val="990000"/>
                </a:solidFill>
              </a:rPr>
              <a:t>Хищные млекопитающие</a:t>
            </a:r>
          </a:p>
        </p:txBody>
      </p:sp>
      <p:pic>
        <p:nvPicPr>
          <p:cNvPr id="226322" name="Picture 18" descr="горностай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53100" y="1384300"/>
            <a:ext cx="3289300" cy="2163763"/>
          </a:xfrm>
          <a:prstGeom prst="rect">
            <a:avLst/>
          </a:prstGeom>
          <a:noFill/>
          <a:ln w="12700">
            <a:solidFill>
              <a:srgbClr val="990000"/>
            </a:solidFill>
            <a:miter lim="800000"/>
            <a:headEnd/>
            <a:tailEnd/>
          </a:ln>
        </p:spPr>
      </p:pic>
      <p:sp>
        <p:nvSpPr>
          <p:cNvPr id="17417" name="Прямоугольник 2"/>
          <p:cNvSpPr>
            <a:spLocks noChangeArrowheads="1"/>
          </p:cNvSpPr>
          <p:nvPr/>
        </p:nvSpPr>
        <p:spPr bwMode="auto">
          <a:xfrm>
            <a:off x="-685800" y="3605213"/>
            <a:ext cx="105156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/>
              <a:t>Млекопитающие служат кормом для многих животных</a:t>
            </a:r>
          </a:p>
        </p:txBody>
      </p:sp>
      <p:pic>
        <p:nvPicPr>
          <p:cNvPr id="14" name="Picture 13" descr="Рисунок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81000" y="4167188"/>
            <a:ext cx="3408363" cy="2287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4" descr="Рисунок3"/>
          <p:cNvPicPr>
            <a:picLocks noChangeAspect="1" noChangeArrowheads="1"/>
          </p:cNvPicPr>
          <p:nvPr/>
        </p:nvPicPr>
        <p:blipFill>
          <a:blip r:embed="rId7" cstate="print">
            <a:lum bright="-8000" contrast="6000"/>
          </a:blip>
          <a:srcRect/>
          <a:stretch>
            <a:fillRect/>
          </a:stretch>
        </p:blipFill>
        <p:spPr bwMode="auto">
          <a:xfrm>
            <a:off x="4237038" y="4167188"/>
            <a:ext cx="3032125" cy="2287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 Box 12"/>
          <p:cNvSpPr txBox="1">
            <a:spLocks noChangeArrowheads="1"/>
          </p:cNvSpPr>
          <p:nvPr/>
        </p:nvSpPr>
        <p:spPr bwMode="auto">
          <a:xfrm>
            <a:off x="7378700" y="5154613"/>
            <a:ext cx="17653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/>
              <a:t>Анаконда ест корову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26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26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2263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226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74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74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74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2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/>
          <p:cNvSpPr>
            <a:spLocks noGrp="1"/>
          </p:cNvSpPr>
          <p:nvPr>
            <p:ph type="title"/>
          </p:nvPr>
        </p:nvSpPr>
        <p:spPr>
          <a:xfrm>
            <a:off x="566738" y="-25400"/>
            <a:ext cx="8229600" cy="563563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u="sng" smtClean="0">
                <a:solidFill>
                  <a:srgbClr val="00B050"/>
                </a:solidFill>
              </a:rPr>
              <a:t>Значение млекопитающих в природе</a:t>
            </a:r>
            <a:endParaRPr lang="ru-RU" sz="2800" u="sng" smtClean="0"/>
          </a:p>
        </p:txBody>
      </p:sp>
      <p:pic>
        <p:nvPicPr>
          <p:cNvPr id="2560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209800" y="962025"/>
            <a:ext cx="2971800" cy="2152650"/>
          </a:xfrm>
          <a:noFill/>
          <a:ln w="19050">
            <a:solidFill>
              <a:srgbClr val="C00000"/>
            </a:solidFill>
          </a:ln>
        </p:spPr>
      </p:pic>
      <p:sp>
        <p:nvSpPr>
          <p:cNvPr id="25603" name="Прямоугольник 3"/>
          <p:cNvSpPr>
            <a:spLocks noChangeArrowheads="1"/>
          </p:cNvSpPr>
          <p:nvPr/>
        </p:nvSpPr>
        <p:spPr bwMode="auto">
          <a:xfrm>
            <a:off x="304800" y="457200"/>
            <a:ext cx="86868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/>
              <a:t>2. Млекопитающие способствуют распространению семян</a:t>
            </a:r>
          </a:p>
        </p:txBody>
      </p:sp>
      <p:sp>
        <p:nvSpPr>
          <p:cNvPr id="25605" name="Прямоугольник 6"/>
          <p:cNvSpPr>
            <a:spLocks noChangeArrowheads="1"/>
          </p:cNvSpPr>
          <p:nvPr/>
        </p:nvSpPr>
        <p:spPr bwMode="auto">
          <a:xfrm>
            <a:off x="317500" y="3273425"/>
            <a:ext cx="55419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/>
              <a:t>3. Млекопитающие рыхлят почву</a:t>
            </a:r>
          </a:p>
        </p:txBody>
      </p:sp>
      <p:pic>
        <p:nvPicPr>
          <p:cNvPr id="2560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14400" y="3814763"/>
            <a:ext cx="3581400" cy="23177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5607" name="Picture 8" descr="zemleroika2"/>
          <p:cNvPicPr>
            <a:picLocks noChangeAspect="1" noChangeArrowheads="1"/>
          </p:cNvPicPr>
          <p:nvPr/>
        </p:nvPicPr>
        <p:blipFill>
          <a:blip r:embed="rId5" cstate="print">
            <a:lum bright="-6000"/>
          </a:blip>
          <a:srcRect/>
          <a:stretch>
            <a:fillRect/>
          </a:stretch>
        </p:blipFill>
        <p:spPr bwMode="auto">
          <a:xfrm>
            <a:off x="5791200" y="3771900"/>
            <a:ext cx="2057400" cy="2419350"/>
          </a:xfrm>
          <a:prstGeom prst="rect">
            <a:avLst/>
          </a:prstGeom>
          <a:noFill/>
          <a:ln w="28575">
            <a:solidFill>
              <a:srgbClr val="3F5B48"/>
            </a:solidFill>
            <a:miter lim="800000"/>
            <a:headEnd/>
            <a:tailEnd/>
          </a:ln>
        </p:spPr>
      </p:pic>
      <p:sp>
        <p:nvSpPr>
          <p:cNvPr id="25608" name="Text Box 9"/>
          <p:cNvSpPr txBox="1">
            <a:spLocks noChangeArrowheads="1"/>
          </p:cNvSpPr>
          <p:nvPr/>
        </p:nvSpPr>
        <p:spPr bwMode="auto">
          <a:xfrm>
            <a:off x="5575300" y="6216650"/>
            <a:ext cx="25701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 i="0">
                <a:solidFill>
                  <a:srgbClr val="990000"/>
                </a:solidFill>
              </a:rPr>
              <a:t>Полевая землеройка</a:t>
            </a:r>
          </a:p>
        </p:txBody>
      </p:sp>
      <p:sp>
        <p:nvSpPr>
          <p:cNvPr id="25609" name="TextBox 8"/>
          <p:cNvSpPr txBox="1">
            <a:spLocks noChangeArrowheads="1"/>
          </p:cNvSpPr>
          <p:nvPr/>
        </p:nvSpPr>
        <p:spPr bwMode="auto">
          <a:xfrm>
            <a:off x="1181100" y="6170613"/>
            <a:ext cx="28019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 i="0">
                <a:solidFill>
                  <a:srgbClr val="990000"/>
                </a:solidFill>
              </a:rPr>
              <a:t>Обыкновенный крот</a:t>
            </a:r>
          </a:p>
        </p:txBody>
      </p:sp>
      <p:sp>
        <p:nvSpPr>
          <p:cNvPr id="25612" name="Text Box 12"/>
          <p:cNvSpPr txBox="1">
            <a:spLocks noChangeArrowheads="1"/>
          </p:cNvSpPr>
          <p:nvPr/>
        </p:nvSpPr>
        <p:spPr bwMode="auto">
          <a:xfrm>
            <a:off x="5299075" y="1652588"/>
            <a:ext cx="24780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 i="0">
                <a:solidFill>
                  <a:srgbClr val="990000"/>
                </a:solidFill>
              </a:rPr>
              <a:t>Персидская белка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100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100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00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" dur="2000"/>
                                        <p:tgtEl>
                                          <p:spTgt spid="256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100"/>
                                        <p:tgtEl>
                                          <p:spTgt spid="256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100"/>
                                        <p:tgtEl>
                                          <p:spTgt spid="256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00"/>
                                        <p:tgtEl>
                                          <p:spTgt spid="256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2000"/>
                                        <p:tgtEl>
                                          <p:spTgt spid="25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2000"/>
                                        <p:tgtEl>
                                          <p:spTgt spid="256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2000"/>
                                        <p:tgtEl>
                                          <p:spTgt spid="25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2000"/>
                                        <p:tgtEl>
                                          <p:spTgt spid="256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563563"/>
          </a:xfrm>
        </p:spPr>
        <p:txBody>
          <a:bodyPr/>
          <a:lstStyle/>
          <a:p>
            <a:pPr eaLnBrk="1" hangingPunct="1">
              <a:defRPr/>
            </a:pPr>
            <a:r>
              <a:rPr lang="ru-RU" sz="2400" u="sng" smtClean="0">
                <a:solidFill>
                  <a:srgbClr val="00B050"/>
                </a:solidFill>
              </a:rPr>
              <a:t>Значение млекопитающих в природе</a:t>
            </a:r>
            <a:endParaRPr lang="ru-RU" sz="2400" u="sng" smtClean="0"/>
          </a:p>
        </p:txBody>
      </p:sp>
      <p:sp>
        <p:nvSpPr>
          <p:cNvPr id="26627" name="Прямоугольник 3"/>
          <p:cNvSpPr>
            <a:spLocks noChangeArrowheads="1"/>
          </p:cNvSpPr>
          <p:nvPr/>
        </p:nvSpPr>
        <p:spPr bwMode="auto">
          <a:xfrm>
            <a:off x="762000" y="838200"/>
            <a:ext cx="811371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/>
              <a:t>4. Млекопитающие выполняют санитарную роль</a:t>
            </a:r>
          </a:p>
        </p:txBody>
      </p:sp>
      <p:pic>
        <p:nvPicPr>
          <p:cNvPr id="26629" name="Picture 6" descr="02_07_01"/>
          <p:cNvPicPr>
            <a:picLocks noChangeAspect="1" noChangeArrowheads="1"/>
          </p:cNvPicPr>
          <p:nvPr/>
        </p:nvPicPr>
        <p:blipFill>
          <a:blip r:embed="rId3" cstate="print">
            <a:lum bright="-6000" contrast="6000"/>
          </a:blip>
          <a:srcRect/>
          <a:stretch>
            <a:fillRect/>
          </a:stretch>
        </p:blipFill>
        <p:spPr bwMode="auto">
          <a:xfrm>
            <a:off x="5638800" y="3657600"/>
            <a:ext cx="2971800" cy="2005013"/>
          </a:xfrm>
          <a:prstGeom prst="rect">
            <a:avLst/>
          </a:prstGeom>
          <a:solidFill>
            <a:srgbClr val="990000"/>
          </a:solidFill>
          <a:ln w="28575">
            <a:solidFill>
              <a:srgbClr val="009900"/>
            </a:solidFill>
            <a:miter lim="800000"/>
            <a:headEnd/>
            <a:tailEnd/>
          </a:ln>
        </p:spPr>
      </p:pic>
      <p:pic>
        <p:nvPicPr>
          <p:cNvPr id="26631" name="Picture 7" descr="02_01_00"/>
          <p:cNvPicPr>
            <a:picLocks noChangeAspect="1" noChangeArrowheads="1"/>
          </p:cNvPicPr>
          <p:nvPr/>
        </p:nvPicPr>
        <p:blipFill>
          <a:blip r:embed="rId4" cstate="print">
            <a:lum bright="-4000"/>
          </a:blip>
          <a:srcRect/>
          <a:stretch>
            <a:fillRect/>
          </a:stretch>
        </p:blipFill>
        <p:spPr bwMode="auto">
          <a:xfrm>
            <a:off x="558800" y="1447800"/>
            <a:ext cx="4745038" cy="3352800"/>
          </a:xfrm>
          <a:prstGeom prst="rect">
            <a:avLst/>
          </a:prstGeom>
          <a:noFill/>
          <a:ln w="28575">
            <a:solidFill>
              <a:srgbClr val="009900"/>
            </a:solidFill>
            <a:miter lim="800000"/>
            <a:headEnd/>
            <a:tailEnd/>
          </a:ln>
        </p:spPr>
      </p:pic>
      <p:sp>
        <p:nvSpPr>
          <p:cNvPr id="26632" name="Text Box 8"/>
          <p:cNvSpPr txBox="1">
            <a:spLocks noChangeArrowheads="1"/>
          </p:cNvSpPr>
          <p:nvPr/>
        </p:nvSpPr>
        <p:spPr bwMode="auto">
          <a:xfrm>
            <a:off x="1701800" y="4800600"/>
            <a:ext cx="17367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/>
              <a:t>Рыжий волк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500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2000"/>
                                        <p:tgtEl>
                                          <p:spTgt spid="26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6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6" dur="1000"/>
                                        <p:tgtEl>
                                          <p:spTgt spid="266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1"/>
          <p:cNvSpPr>
            <a:spLocks noGrp="1"/>
          </p:cNvSpPr>
          <p:nvPr>
            <p:ph type="title"/>
          </p:nvPr>
        </p:nvSpPr>
        <p:spPr>
          <a:xfrm>
            <a:off x="685800" y="-114300"/>
            <a:ext cx="7696200" cy="1143000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2400" u="sng" dirty="0" smtClean="0">
                <a:solidFill>
                  <a:srgbClr val="0000FF"/>
                </a:solidFill>
              </a:rPr>
              <a:t>Отрицательное значение млекопитающих в жизни человека</a:t>
            </a:r>
          </a:p>
        </p:txBody>
      </p:sp>
      <p:sp>
        <p:nvSpPr>
          <p:cNvPr id="28675" name="Содержимое 2"/>
          <p:cNvSpPr>
            <a:spLocks noGrp="1"/>
          </p:cNvSpPr>
          <p:nvPr>
            <p:ph idx="1"/>
          </p:nvPr>
        </p:nvSpPr>
        <p:spPr>
          <a:xfrm>
            <a:off x="152400" y="1066800"/>
            <a:ext cx="8991600" cy="2971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b="1" i="1" smtClean="0"/>
              <a:t>1. Млекопитающие наносят вред культурным растениям и уничтожают запасы продовольствия</a:t>
            </a:r>
          </a:p>
          <a:p>
            <a:pPr eaLnBrk="1" hangingPunct="1">
              <a:buFontTx/>
              <a:buNone/>
            </a:pPr>
            <a:endParaRPr lang="ru-RU" smtClean="0"/>
          </a:p>
        </p:txBody>
      </p:sp>
      <p:pic>
        <p:nvPicPr>
          <p:cNvPr id="28677" name="Picture 6" descr="b511f3ad34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2057400"/>
            <a:ext cx="2641600" cy="1981200"/>
          </a:xfrm>
          <a:prstGeom prst="rect">
            <a:avLst/>
          </a:prstGeom>
          <a:noFill/>
          <a:ln w="317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28678" name="Picture 7" descr="3865569_a29bb1e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00400" y="1905000"/>
            <a:ext cx="2589213" cy="2032000"/>
          </a:xfrm>
          <a:prstGeom prst="rect">
            <a:avLst/>
          </a:prstGeom>
          <a:noFill/>
          <a:ln w="317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28679" name="Picture 4" descr="9"/>
          <p:cNvPicPr>
            <a:picLocks noChangeAspect="1" noChangeArrowheads="1"/>
          </p:cNvPicPr>
          <p:nvPr/>
        </p:nvPicPr>
        <p:blipFill>
          <a:blip r:embed="rId5" cstate="print">
            <a:lum bright="4000"/>
          </a:blip>
          <a:srcRect/>
          <a:stretch>
            <a:fillRect/>
          </a:stretch>
        </p:blipFill>
        <p:spPr bwMode="auto">
          <a:xfrm>
            <a:off x="6096000" y="1981200"/>
            <a:ext cx="2819400" cy="1987550"/>
          </a:xfrm>
          <a:prstGeom prst="rect">
            <a:avLst/>
          </a:prstGeom>
          <a:noFill/>
          <a:ln w="317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21511" name="Прямоугольник 4"/>
          <p:cNvSpPr>
            <a:spLocks noChangeArrowheads="1"/>
          </p:cNvSpPr>
          <p:nvPr/>
        </p:nvSpPr>
        <p:spPr bwMode="auto">
          <a:xfrm>
            <a:off x="533400" y="4038600"/>
            <a:ext cx="81629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/>
              <a:t>2. Млекопитающие распространяют заболевания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05000" y="4572000"/>
            <a:ext cx="2673350" cy="2057400"/>
          </a:xfrm>
          <a:prstGeom prst="rect">
            <a:avLst/>
          </a:prstGeom>
          <a:noFill/>
          <a:ln w="3175">
            <a:solidFill>
              <a:schemeClr val="accent2"/>
            </a:solidFill>
            <a:miter lim="800000"/>
            <a:headEnd/>
            <a:tailEnd/>
          </a:ln>
        </p:spPr>
      </p:pic>
      <p:pic>
        <p:nvPicPr>
          <p:cNvPr id="10" name="Picture 7" descr="img_18457562_2558_0"/>
          <p:cNvPicPr>
            <a:picLocks noChangeAspect="1" noChangeArrowheads="1"/>
          </p:cNvPicPr>
          <p:nvPr/>
        </p:nvPicPr>
        <p:blipFill>
          <a:blip r:embed="rId7" cstate="print">
            <a:lum contrast="8000"/>
          </a:blip>
          <a:srcRect l="-2" t="10001" r="12498" b="15001"/>
          <a:stretch>
            <a:fillRect/>
          </a:stretch>
        </p:blipFill>
        <p:spPr bwMode="auto">
          <a:xfrm>
            <a:off x="5486400" y="4800600"/>
            <a:ext cx="2541588" cy="1633538"/>
          </a:xfrm>
          <a:prstGeom prst="rect">
            <a:avLst/>
          </a:prstGeom>
          <a:noFill/>
          <a:ln w="3175">
            <a:solidFill>
              <a:schemeClr val="accent2"/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8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8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8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15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15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Заголовок 1"/>
          <p:cNvSpPr>
            <a:spLocks noGrp="1"/>
          </p:cNvSpPr>
          <p:nvPr>
            <p:ph type="title"/>
          </p:nvPr>
        </p:nvSpPr>
        <p:spPr>
          <a:xfrm>
            <a:off x="1371600" y="457200"/>
            <a:ext cx="6705600" cy="762000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2400" u="sng" dirty="0" smtClean="0">
                <a:solidFill>
                  <a:srgbClr val="3333CC"/>
                </a:solidFill>
              </a:rPr>
              <a:t>Отрицательное значение млекопитающих в жизни человека </a:t>
            </a:r>
            <a:r>
              <a:rPr lang="ru-RU" u="sng" dirty="0" smtClean="0">
                <a:solidFill>
                  <a:srgbClr val="3333CC"/>
                </a:solidFill>
              </a:rPr>
              <a:t/>
            </a:r>
            <a:br>
              <a:rPr lang="ru-RU" u="sng" dirty="0" smtClean="0">
                <a:solidFill>
                  <a:srgbClr val="3333CC"/>
                </a:solidFill>
              </a:rPr>
            </a:br>
            <a:endParaRPr lang="ru-RU" u="sng" dirty="0" smtClean="0">
              <a:solidFill>
                <a:srgbClr val="3333CC"/>
              </a:solidFill>
            </a:endParaRPr>
          </a:p>
        </p:txBody>
      </p:sp>
      <p:pic>
        <p:nvPicPr>
          <p:cNvPr id="3072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33400" y="1981200"/>
            <a:ext cx="3352800" cy="3657600"/>
          </a:xfrm>
          <a:noFill/>
          <a:ln w="3175">
            <a:solidFill>
              <a:schemeClr val="accent2"/>
            </a:solidFill>
          </a:ln>
        </p:spPr>
      </p:pic>
      <p:sp>
        <p:nvSpPr>
          <p:cNvPr id="65540" name="Прямоугольник 3"/>
          <p:cNvSpPr>
            <a:spLocks noChangeArrowheads="1"/>
          </p:cNvSpPr>
          <p:nvPr/>
        </p:nvSpPr>
        <p:spPr bwMode="auto">
          <a:xfrm>
            <a:off x="533400" y="914400"/>
            <a:ext cx="86106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/>
              <a:t>3. Млекопитающие наносят вред хозяйству человека, нападая на домашний скот</a:t>
            </a:r>
          </a:p>
        </p:txBody>
      </p:sp>
      <p:sp>
        <p:nvSpPr>
          <p:cNvPr id="30726" name="Text Box 6"/>
          <p:cNvSpPr txBox="1">
            <a:spLocks noChangeArrowheads="1"/>
          </p:cNvSpPr>
          <p:nvPr/>
        </p:nvSpPr>
        <p:spPr bwMode="auto">
          <a:xfrm>
            <a:off x="1447800" y="5719763"/>
            <a:ext cx="17049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>
                <a:solidFill>
                  <a:srgbClr val="000099"/>
                </a:solidFill>
              </a:rPr>
              <a:t>Серый волк</a:t>
            </a:r>
          </a:p>
        </p:txBody>
      </p:sp>
      <p:sp>
        <p:nvSpPr>
          <p:cNvPr id="30729" name="Text Box 9"/>
          <p:cNvSpPr txBox="1">
            <a:spLocks noChangeArrowheads="1"/>
          </p:cNvSpPr>
          <p:nvPr/>
        </p:nvSpPr>
        <p:spPr bwMode="auto">
          <a:xfrm>
            <a:off x="5926138" y="5719763"/>
            <a:ext cx="17160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>
                <a:solidFill>
                  <a:srgbClr val="000099"/>
                </a:solidFill>
              </a:rPr>
              <a:t>Рыжая лиса</a:t>
            </a:r>
          </a:p>
        </p:txBody>
      </p:sp>
      <p:pic>
        <p:nvPicPr>
          <p:cNvPr id="30730" name="Picture 10" descr="Рисунок6"/>
          <p:cNvPicPr>
            <a:picLocks noChangeAspect="1" noChangeArrowheads="1"/>
          </p:cNvPicPr>
          <p:nvPr/>
        </p:nvPicPr>
        <p:blipFill>
          <a:blip r:embed="rId4" cstate="print">
            <a:lum bright="-8000"/>
          </a:blip>
          <a:srcRect/>
          <a:stretch>
            <a:fillRect/>
          </a:stretch>
        </p:blipFill>
        <p:spPr bwMode="auto">
          <a:xfrm>
            <a:off x="4838700" y="1981200"/>
            <a:ext cx="3890963" cy="360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0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07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07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30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7" name="Picture 5" descr="fa150d4eeb9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7050" y="4267200"/>
            <a:ext cx="2806700" cy="206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8839200" cy="1143000"/>
          </a:xfrm>
        </p:spPr>
        <p:txBody>
          <a:bodyPr/>
          <a:lstStyle/>
          <a:p>
            <a:pPr eaLnBrk="1" hangingPunct="1"/>
            <a:r>
              <a:rPr lang="ru-RU" sz="2000" u="sng" smtClean="0">
                <a:solidFill>
                  <a:srgbClr val="FF3399"/>
                </a:solidFill>
              </a:rPr>
              <a:t>Положительное значение млекопитающих в жизни человека</a:t>
            </a:r>
          </a:p>
        </p:txBody>
      </p:sp>
      <p:pic>
        <p:nvPicPr>
          <p:cNvPr id="210948" name="Picture 4" descr="dairy_product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27100" y="1800225"/>
            <a:ext cx="3733800" cy="257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0951" name="Picture 7" descr="fur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97600" y="1447800"/>
            <a:ext cx="2386013" cy="313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0952" name="Picture 8" descr="pic0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632200" y="4414838"/>
            <a:ext cx="2286000" cy="199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800" name="Rectangle 9"/>
          <p:cNvSpPr>
            <a:spLocks noChangeArrowheads="1"/>
          </p:cNvSpPr>
          <p:nvPr/>
        </p:nvSpPr>
        <p:spPr bwMode="auto">
          <a:xfrm>
            <a:off x="-88900" y="1003300"/>
            <a:ext cx="85344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 i="0"/>
              <a:t>           1. </a:t>
            </a:r>
            <a:r>
              <a:rPr lang="ru-RU" sz="2400" b="1"/>
              <a:t>От млекопитающих мы получаем </a:t>
            </a:r>
          </a:p>
          <a:p>
            <a:r>
              <a:rPr lang="ru-RU" sz="2400" b="1"/>
              <a:t>            </a:t>
            </a:r>
            <a:r>
              <a:rPr lang="ru-RU" sz="2400" b="1" i="0"/>
              <a:t> ценный мех, кожу, мясо, жир.</a:t>
            </a:r>
          </a:p>
        </p:txBody>
      </p:sp>
      <p:pic>
        <p:nvPicPr>
          <p:cNvPr id="210954" name="Picture 10" descr="12525723285460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262688" y="4668838"/>
            <a:ext cx="2286000" cy="177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2148" name="WordArt 4"/>
          <p:cNvSpPr>
            <a:spLocks noChangeArrowheads="1" noChangeShapeType="1" noTextEdit="1"/>
          </p:cNvSpPr>
          <p:nvPr/>
        </p:nvSpPr>
        <p:spPr bwMode="auto">
          <a:xfrm>
            <a:off x="1524000" y="152400"/>
            <a:ext cx="6172200" cy="457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800" kern="10">
                <a:ln w="9525">
                  <a:solidFill>
                    <a:srgbClr val="3399FF"/>
                  </a:solidFill>
                  <a:round/>
                  <a:headEnd/>
                  <a:tailEnd/>
                </a:ln>
                <a:solidFill>
                  <a:srgbClr val="FF3399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Нужны ли человеку млекопитающие?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62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2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62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338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38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2109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3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2109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2109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109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214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mtClean="0"/>
              <a:t/>
            </a:r>
            <a:br>
              <a:rPr lang="ru-RU" smtClean="0"/>
            </a:br>
            <a:r>
              <a:rPr lang="ru-RU" smtClean="0"/>
              <a:t/>
            </a:r>
            <a:br>
              <a:rPr lang="ru-RU" smtClean="0"/>
            </a:br>
            <a:endParaRPr lang="ru-RU" smtClean="0"/>
          </a:p>
        </p:txBody>
      </p:sp>
      <p:sp>
        <p:nvSpPr>
          <p:cNvPr id="69635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endParaRPr lang="ru-RU" smtClean="0"/>
          </a:p>
          <a:p>
            <a:pPr eaLnBrk="1" hangingPunct="1">
              <a:buFontTx/>
              <a:buNone/>
            </a:pPr>
            <a:endParaRPr lang="ru-RU" smtClean="0"/>
          </a:p>
          <a:p>
            <a:pPr eaLnBrk="1" hangingPunct="1">
              <a:buFontTx/>
              <a:buNone/>
            </a:pPr>
            <a:endParaRPr lang="ru-RU" smtClean="0"/>
          </a:p>
        </p:txBody>
      </p:sp>
      <p:sp>
        <p:nvSpPr>
          <p:cNvPr id="69636" name="Прямоугольник 3"/>
          <p:cNvSpPr>
            <a:spLocks noChangeArrowheads="1"/>
          </p:cNvSpPr>
          <p:nvPr/>
        </p:nvSpPr>
        <p:spPr bwMode="auto">
          <a:xfrm>
            <a:off x="1371600" y="304800"/>
            <a:ext cx="67818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i="0" u="sng">
                <a:solidFill>
                  <a:srgbClr val="FF3399"/>
                </a:solidFill>
              </a:rPr>
              <a:t>Положительное значение млекопитающих в жизни человека</a:t>
            </a:r>
            <a:r>
              <a:rPr lang="ru-RU" sz="2400" b="1" i="0">
                <a:solidFill>
                  <a:srgbClr val="FF3399"/>
                </a:solidFill>
              </a:rPr>
              <a:t> </a:t>
            </a:r>
          </a:p>
        </p:txBody>
      </p:sp>
      <p:sp>
        <p:nvSpPr>
          <p:cNvPr id="69637" name="Прямоугольник 8"/>
          <p:cNvSpPr>
            <a:spLocks noChangeArrowheads="1"/>
          </p:cNvSpPr>
          <p:nvPr/>
        </p:nvSpPr>
        <p:spPr bwMode="auto">
          <a:xfrm>
            <a:off x="520700" y="1139825"/>
            <a:ext cx="6294438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400" b="1" i="0"/>
              <a:t>2. Млекопитающие являются объектом </a:t>
            </a:r>
          </a:p>
          <a:p>
            <a:pPr algn="ctr"/>
            <a:r>
              <a:rPr lang="ru-RU" sz="2400" b="1" i="0"/>
              <a:t>спортивной охоты</a:t>
            </a:r>
          </a:p>
        </p:txBody>
      </p:sp>
      <p:pic>
        <p:nvPicPr>
          <p:cNvPr id="358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57800" y="2286000"/>
            <a:ext cx="3367088" cy="303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8" name="Picture 8" descr="0_ee40_9669a946_XL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6875" y="2286000"/>
            <a:ext cx="4443413" cy="303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6" name="Text Box 10"/>
          <p:cNvSpPr txBox="1">
            <a:spLocks noChangeArrowheads="1"/>
          </p:cNvSpPr>
          <p:nvPr/>
        </p:nvSpPr>
        <p:spPr bwMode="auto">
          <a:xfrm>
            <a:off x="6003925" y="5573713"/>
            <a:ext cx="16208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>
                <a:solidFill>
                  <a:srgbClr val="000099"/>
                </a:solidFill>
              </a:rPr>
              <a:t>Заяц-беляк</a:t>
            </a:r>
          </a:p>
        </p:txBody>
      </p:sp>
      <p:sp>
        <p:nvSpPr>
          <p:cNvPr id="34827" name="Text Box 11"/>
          <p:cNvSpPr txBox="1">
            <a:spLocks noChangeArrowheads="1"/>
          </p:cNvSpPr>
          <p:nvPr/>
        </p:nvSpPr>
        <p:spPr bwMode="auto">
          <a:xfrm>
            <a:off x="1660525" y="5573713"/>
            <a:ext cx="19161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 i="0">
                <a:solidFill>
                  <a:srgbClr val="990000"/>
                </a:solidFill>
              </a:rPr>
              <a:t>Дикая свинья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8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5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4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4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2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mtClean="0"/>
              <a:t/>
            </a:r>
            <a:br>
              <a:rPr lang="ru-RU" smtClean="0"/>
            </a:br>
            <a:r>
              <a:rPr lang="ru-RU" smtClean="0"/>
              <a:t/>
            </a:r>
            <a:br>
              <a:rPr lang="ru-RU" smtClean="0"/>
            </a:br>
            <a:endParaRPr lang="ru-RU" smtClean="0"/>
          </a:p>
        </p:txBody>
      </p:sp>
      <p:sp>
        <p:nvSpPr>
          <p:cNvPr id="70659" name="Содержимое 2"/>
          <p:cNvSpPr>
            <a:spLocks noGrp="1"/>
          </p:cNvSpPr>
          <p:nvPr>
            <p:ph idx="1"/>
          </p:nvPr>
        </p:nvSpPr>
        <p:spPr>
          <a:xfrm>
            <a:off x="533400" y="1676400"/>
            <a:ext cx="8229600" cy="4525963"/>
          </a:xfrm>
        </p:spPr>
        <p:txBody>
          <a:bodyPr/>
          <a:lstStyle/>
          <a:p>
            <a:pPr eaLnBrk="1" hangingPunct="1">
              <a:buFontTx/>
              <a:buNone/>
            </a:pPr>
            <a:endParaRPr lang="ru-RU" smtClean="0"/>
          </a:p>
          <a:p>
            <a:pPr eaLnBrk="1" hangingPunct="1">
              <a:buFontTx/>
              <a:buNone/>
            </a:pPr>
            <a:endParaRPr lang="ru-RU" smtClean="0"/>
          </a:p>
          <a:p>
            <a:pPr eaLnBrk="1" hangingPunct="1">
              <a:buFontTx/>
              <a:buNone/>
            </a:pPr>
            <a:endParaRPr lang="ru-RU" smtClean="0"/>
          </a:p>
        </p:txBody>
      </p:sp>
      <p:sp>
        <p:nvSpPr>
          <p:cNvPr id="70660" name="Прямоугольник 3"/>
          <p:cNvSpPr>
            <a:spLocks noChangeArrowheads="1"/>
          </p:cNvSpPr>
          <p:nvPr/>
        </p:nvSpPr>
        <p:spPr bwMode="auto">
          <a:xfrm>
            <a:off x="1371600" y="152400"/>
            <a:ext cx="67818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i="0" u="sng">
                <a:solidFill>
                  <a:srgbClr val="FF3399"/>
                </a:solidFill>
              </a:rPr>
              <a:t>Положительное значение млекопитающих в жизни человека</a:t>
            </a:r>
            <a:r>
              <a:rPr lang="ru-RU" sz="2400" b="1" i="0">
                <a:solidFill>
                  <a:srgbClr val="FF3399"/>
                </a:solidFill>
              </a:rPr>
              <a:t> </a:t>
            </a:r>
          </a:p>
        </p:txBody>
      </p:sp>
      <p:sp>
        <p:nvSpPr>
          <p:cNvPr id="70661" name="Прямоугольник 8"/>
          <p:cNvSpPr>
            <a:spLocks noChangeArrowheads="1"/>
          </p:cNvSpPr>
          <p:nvPr/>
        </p:nvSpPr>
        <p:spPr bwMode="auto">
          <a:xfrm>
            <a:off x="685800" y="1066800"/>
            <a:ext cx="80168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 i="0"/>
              <a:t>3. Млекопитающие - друзья и помощники человека</a:t>
            </a:r>
          </a:p>
        </p:txBody>
      </p:sp>
      <p:pic>
        <p:nvPicPr>
          <p:cNvPr id="35846" name="Picture 24" descr="Собака1"/>
          <p:cNvPicPr>
            <a:picLocks noChangeAspect="1" noChangeArrowheads="1"/>
          </p:cNvPicPr>
          <p:nvPr/>
        </p:nvPicPr>
        <p:blipFill>
          <a:blip r:embed="rId3" cstate="print">
            <a:lum contrast="6000"/>
          </a:blip>
          <a:srcRect/>
          <a:stretch>
            <a:fillRect/>
          </a:stretch>
        </p:blipFill>
        <p:spPr bwMode="auto">
          <a:xfrm>
            <a:off x="5029200" y="1752600"/>
            <a:ext cx="3354388" cy="4557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54" name="Picture 14" descr="Рисунок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000" y="1828800"/>
            <a:ext cx="374015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8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5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Заголовок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mtClean="0"/>
              <a:t/>
            </a:r>
            <a:br>
              <a:rPr lang="ru-RU" smtClean="0"/>
            </a:br>
            <a:r>
              <a:rPr lang="ru-RU" smtClean="0"/>
              <a:t/>
            </a:r>
            <a:br>
              <a:rPr lang="ru-RU" smtClean="0"/>
            </a:br>
            <a:endParaRPr lang="ru-RU" smtClean="0"/>
          </a:p>
        </p:txBody>
      </p:sp>
      <p:sp>
        <p:nvSpPr>
          <p:cNvPr id="46084" name="Прямоугольник 6"/>
          <p:cNvSpPr>
            <a:spLocks noChangeArrowheads="1"/>
          </p:cNvSpPr>
          <p:nvPr/>
        </p:nvSpPr>
        <p:spPr bwMode="auto">
          <a:xfrm>
            <a:off x="596900" y="3151188"/>
            <a:ext cx="12985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 i="0">
                <a:solidFill>
                  <a:srgbClr val="FF3300"/>
                </a:solidFill>
              </a:rPr>
              <a:t>Охранник</a:t>
            </a:r>
          </a:p>
        </p:txBody>
      </p:sp>
      <p:pic>
        <p:nvPicPr>
          <p:cNvPr id="46085" name="Picture 8" descr="473_458_71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5" y="1077913"/>
            <a:ext cx="2676525" cy="2073275"/>
          </a:xfrm>
          <a:prstGeom prst="rect">
            <a:avLst/>
          </a:prstGeom>
          <a:noFill/>
          <a:ln w="12700">
            <a:solidFill>
              <a:srgbClr val="CC3300"/>
            </a:solidFill>
            <a:miter lim="800000"/>
            <a:headEnd/>
            <a:tailEnd/>
          </a:ln>
        </p:spPr>
      </p:pic>
      <p:sp>
        <p:nvSpPr>
          <p:cNvPr id="71685" name="Прямоугольник 7"/>
          <p:cNvSpPr>
            <a:spLocks noChangeArrowheads="1"/>
          </p:cNvSpPr>
          <p:nvPr/>
        </p:nvSpPr>
        <p:spPr bwMode="auto">
          <a:xfrm>
            <a:off x="596900" y="25400"/>
            <a:ext cx="84232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 i="0"/>
              <a:t>4. Млекопитающие - друзья и помощники человека</a:t>
            </a:r>
          </a:p>
        </p:txBody>
      </p:sp>
      <p:sp>
        <p:nvSpPr>
          <p:cNvPr id="71686" name="WordArt 10"/>
          <p:cNvSpPr>
            <a:spLocks noChangeArrowheads="1" noChangeShapeType="1" noTextEdit="1"/>
          </p:cNvSpPr>
          <p:nvPr/>
        </p:nvSpPr>
        <p:spPr bwMode="auto">
          <a:xfrm>
            <a:off x="2819400" y="495300"/>
            <a:ext cx="3352800" cy="381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8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00">
                        <a:alpha val="35001"/>
                      </a:srgbClr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Профессии собак</a:t>
            </a:r>
          </a:p>
        </p:txBody>
      </p:sp>
      <p:sp>
        <p:nvSpPr>
          <p:cNvPr id="46090" name="Rectangle 15"/>
          <p:cNvSpPr>
            <a:spLocks noChangeArrowheads="1"/>
          </p:cNvSpPr>
          <p:nvPr/>
        </p:nvSpPr>
        <p:spPr bwMode="auto">
          <a:xfrm>
            <a:off x="4384675" y="2967038"/>
            <a:ext cx="9588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 i="0">
                <a:solidFill>
                  <a:srgbClr val="FF3300"/>
                </a:solidFill>
              </a:rPr>
              <a:t>пастух</a:t>
            </a:r>
          </a:p>
        </p:txBody>
      </p:sp>
      <p:sp>
        <p:nvSpPr>
          <p:cNvPr id="46092" name="Rectangle 17"/>
          <p:cNvSpPr>
            <a:spLocks noChangeArrowheads="1"/>
          </p:cNvSpPr>
          <p:nvPr/>
        </p:nvSpPr>
        <p:spPr bwMode="auto">
          <a:xfrm>
            <a:off x="7110413" y="2976563"/>
            <a:ext cx="108902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 i="0">
                <a:solidFill>
                  <a:srgbClr val="FF3300"/>
                </a:solidFill>
              </a:rPr>
              <a:t>охотник</a:t>
            </a:r>
          </a:p>
        </p:txBody>
      </p:sp>
      <p:pic>
        <p:nvPicPr>
          <p:cNvPr id="47118" name="Picture 14" descr="0_1c6b9_186fce99_XL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67038" y="1054100"/>
            <a:ext cx="3360737" cy="1887538"/>
          </a:xfrm>
          <a:prstGeom prst="rect">
            <a:avLst/>
          </a:prstGeom>
          <a:noFill/>
          <a:ln w="12700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47122" name="Picture 18" descr="1218784"/>
          <p:cNvPicPr>
            <a:picLocks noChangeAspect="1" noChangeArrowheads="1"/>
          </p:cNvPicPr>
          <p:nvPr/>
        </p:nvPicPr>
        <p:blipFill>
          <a:blip r:embed="rId5" cstate="print">
            <a:lum bright="6000"/>
          </a:blip>
          <a:srcRect/>
          <a:stretch>
            <a:fillRect/>
          </a:stretch>
        </p:blipFill>
        <p:spPr bwMode="auto">
          <a:xfrm>
            <a:off x="6473825" y="969963"/>
            <a:ext cx="2249488" cy="2054225"/>
          </a:xfrm>
          <a:prstGeom prst="rect">
            <a:avLst/>
          </a:prstGeom>
          <a:noFill/>
          <a:ln w="19050">
            <a:solidFill>
              <a:srgbClr val="CC3300"/>
            </a:solidFill>
            <a:miter lim="800000"/>
            <a:headEnd/>
            <a:tailEnd/>
          </a:ln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 cstate="print">
            <a:lum bright="-2000"/>
          </a:blip>
          <a:srcRect/>
          <a:stretch>
            <a:fillRect/>
          </a:stretch>
        </p:blipFill>
        <p:spPr bwMode="auto">
          <a:xfrm>
            <a:off x="7186613" y="3798888"/>
            <a:ext cx="1770062" cy="2525712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13" name="TextBox 8"/>
          <p:cNvSpPr txBox="1">
            <a:spLocks noChangeArrowheads="1"/>
          </p:cNvSpPr>
          <p:nvPr/>
        </p:nvSpPr>
        <p:spPr bwMode="auto">
          <a:xfrm>
            <a:off x="5540375" y="6350000"/>
            <a:ext cx="155892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 i="0">
                <a:solidFill>
                  <a:srgbClr val="FF3300"/>
                </a:solidFill>
              </a:rPr>
              <a:t>таможенник</a:t>
            </a:r>
          </a:p>
        </p:txBody>
      </p:sp>
      <p:pic>
        <p:nvPicPr>
          <p:cNvPr id="14" name="Picture 16" descr="e85ab4cda8f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389563" y="3789363"/>
            <a:ext cx="1565275" cy="2547937"/>
          </a:xfrm>
          <a:prstGeom prst="rect">
            <a:avLst/>
          </a:prstGeom>
          <a:noFill/>
          <a:ln w="3175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7329488" y="6338888"/>
            <a:ext cx="169068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 i="0">
                <a:solidFill>
                  <a:srgbClr val="FF3300"/>
                </a:solidFill>
              </a:rPr>
              <a:t>полицейский</a:t>
            </a:r>
          </a:p>
        </p:txBody>
      </p:sp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8" cstate="print">
            <a:lum bright="2000"/>
          </a:blip>
          <a:srcRect/>
          <a:stretch>
            <a:fillRect/>
          </a:stretch>
        </p:blipFill>
        <p:spPr bwMode="auto">
          <a:xfrm>
            <a:off x="207963" y="3798888"/>
            <a:ext cx="2420937" cy="18542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17" name="Rectangle 12"/>
          <p:cNvSpPr>
            <a:spLocks noChangeArrowheads="1"/>
          </p:cNvSpPr>
          <p:nvPr/>
        </p:nvSpPr>
        <p:spPr bwMode="auto">
          <a:xfrm>
            <a:off x="596900" y="5711825"/>
            <a:ext cx="142716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 i="0">
                <a:solidFill>
                  <a:srgbClr val="FF3300"/>
                </a:solidFill>
              </a:rPr>
              <a:t>проводник</a:t>
            </a:r>
          </a:p>
        </p:txBody>
      </p:sp>
      <p:pic>
        <p:nvPicPr>
          <p:cNvPr id="18" name="Picture 15" descr="спасатель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982913" y="3748088"/>
            <a:ext cx="2262187" cy="1957387"/>
          </a:xfrm>
          <a:prstGeom prst="rect">
            <a:avLst/>
          </a:prstGeom>
          <a:noFill/>
          <a:ln w="3175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19" name="Rectangle 14"/>
          <p:cNvSpPr>
            <a:spLocks noChangeArrowheads="1"/>
          </p:cNvSpPr>
          <p:nvPr/>
        </p:nvSpPr>
        <p:spPr bwMode="auto">
          <a:xfrm>
            <a:off x="3276600" y="5661025"/>
            <a:ext cx="1370013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 i="0">
                <a:solidFill>
                  <a:srgbClr val="FF3300"/>
                </a:solidFill>
              </a:rPr>
              <a:t>спасатель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46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1000"/>
                                        <p:tgtEl>
                                          <p:spTgt spid="460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" dur="1000"/>
                                        <p:tgtEl>
                                          <p:spTgt spid="47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1000"/>
                                        <p:tgtEl>
                                          <p:spTgt spid="460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1000"/>
                                        <p:tgtEl>
                                          <p:spTgt spid="47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4" dur="1000"/>
                                        <p:tgtEl>
                                          <p:spTgt spid="460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1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3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8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40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5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47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2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2133600"/>
            <a:ext cx="7643812" cy="4462462"/>
          </a:xfrm>
        </p:spPr>
        <p:txBody>
          <a:bodyPr/>
          <a:lstStyle/>
          <a:p>
            <a:pPr algn="ctr">
              <a:buFontTx/>
              <a:buNone/>
              <a:defRPr/>
            </a:pPr>
            <a:r>
              <a:rPr lang="ru-RU" sz="4400" b="1" kern="10" dirty="0" smtClean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640000"/>
                </a:solidFill>
                <a:cs typeface="Arial"/>
              </a:rPr>
              <a:t>Многообразие млекопитающих, </a:t>
            </a:r>
          </a:p>
          <a:p>
            <a:pPr algn="ctr">
              <a:buFontTx/>
              <a:buNone/>
              <a:defRPr/>
            </a:pPr>
            <a:r>
              <a:rPr lang="ru-RU" sz="4400" b="1" kern="10" dirty="0" smtClean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640000"/>
                </a:solidFill>
                <a:cs typeface="Arial"/>
              </a:rPr>
              <a:t>их роль в природе и жизни человека</a:t>
            </a:r>
          </a:p>
          <a:p>
            <a:pPr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6"/>
          <p:cNvPicPr>
            <a:picLocks noChangeAspect="1" noChangeArrowheads="1"/>
          </p:cNvPicPr>
          <p:nvPr/>
        </p:nvPicPr>
        <p:blipFill>
          <a:blip r:embed="rId3" cstate="print">
            <a:lum bright="2000"/>
          </a:blip>
          <a:srcRect/>
          <a:stretch>
            <a:fillRect/>
          </a:stretch>
        </p:blipFill>
        <p:spPr bwMode="auto">
          <a:xfrm>
            <a:off x="304800" y="838200"/>
            <a:ext cx="5105400" cy="1984375"/>
          </a:xfrm>
          <a:prstGeom prst="rect">
            <a:avLst/>
          </a:prstGeom>
          <a:noFill/>
          <a:ln w="12700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72707" name="WordArt 7"/>
          <p:cNvSpPr>
            <a:spLocks noChangeArrowheads="1" noChangeShapeType="1" noTextEdit="1"/>
          </p:cNvSpPr>
          <p:nvPr/>
        </p:nvSpPr>
        <p:spPr bwMode="auto">
          <a:xfrm>
            <a:off x="2895600" y="190500"/>
            <a:ext cx="3429000" cy="381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8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00">
                        <a:alpha val="35001"/>
                      </a:srgbClr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Профессии собак</a:t>
            </a:r>
          </a:p>
        </p:txBody>
      </p:sp>
      <p:sp>
        <p:nvSpPr>
          <p:cNvPr id="33797" name="Rectangle 13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3352800" cy="258762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mtClean="0"/>
              <a:t/>
            </a:r>
            <a:br>
              <a:rPr lang="ru-RU" smtClean="0"/>
            </a:br>
            <a:r>
              <a:rPr lang="ru-RU" smtClean="0"/>
              <a:t/>
            </a:r>
            <a:br>
              <a:rPr lang="ru-RU" smtClean="0"/>
            </a:br>
            <a:endParaRPr lang="ru-RU" smtClean="0"/>
          </a:p>
        </p:txBody>
      </p:sp>
      <p:sp>
        <p:nvSpPr>
          <p:cNvPr id="72709" name="Rectangle 10"/>
          <p:cNvSpPr>
            <a:spLocks noGrp="1" noChangeArrowheads="1"/>
          </p:cNvSpPr>
          <p:nvPr>
            <p:ph idx="1"/>
          </p:nvPr>
        </p:nvSpPr>
        <p:spPr>
          <a:xfrm>
            <a:off x="457200" y="5638800"/>
            <a:ext cx="2971800" cy="639763"/>
          </a:xfrm>
        </p:spPr>
        <p:txBody>
          <a:bodyPr/>
          <a:lstStyle/>
          <a:p>
            <a:pPr eaLnBrk="1" hangingPunct="1">
              <a:buFontTx/>
              <a:buNone/>
            </a:pPr>
            <a:endParaRPr lang="ru-RU" smtClean="0"/>
          </a:p>
          <a:p>
            <a:pPr eaLnBrk="1" hangingPunct="1">
              <a:buFontTx/>
              <a:buNone/>
            </a:pPr>
            <a:endParaRPr lang="ru-RU" smtClean="0"/>
          </a:p>
          <a:p>
            <a:pPr eaLnBrk="1" hangingPunct="1">
              <a:buFontTx/>
              <a:buNone/>
            </a:pPr>
            <a:endParaRPr lang="ru-RU" smtClean="0"/>
          </a:p>
          <a:p>
            <a:pPr eaLnBrk="1" hangingPunct="1">
              <a:buFontTx/>
              <a:buNone/>
            </a:pPr>
            <a:endParaRPr lang="ru-RU" smtClean="0"/>
          </a:p>
          <a:p>
            <a:pPr eaLnBrk="1" hangingPunct="1">
              <a:buFontTx/>
              <a:buNone/>
            </a:pPr>
            <a:endParaRPr lang="ru-RU" smtClean="0"/>
          </a:p>
        </p:txBody>
      </p:sp>
      <p:sp>
        <p:nvSpPr>
          <p:cNvPr id="48134" name="TextBox 9"/>
          <p:cNvSpPr txBox="1">
            <a:spLocks noChangeArrowheads="1"/>
          </p:cNvSpPr>
          <p:nvPr/>
        </p:nvSpPr>
        <p:spPr bwMode="auto">
          <a:xfrm>
            <a:off x="1828800" y="2895600"/>
            <a:ext cx="17938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 i="0">
                <a:solidFill>
                  <a:srgbClr val="FF3300"/>
                </a:solidFill>
              </a:rPr>
              <a:t>космонавт</a:t>
            </a:r>
          </a:p>
        </p:txBody>
      </p:sp>
      <p:sp>
        <p:nvSpPr>
          <p:cNvPr id="48136" name="Rectangle 13"/>
          <p:cNvSpPr>
            <a:spLocks noChangeArrowheads="1"/>
          </p:cNvSpPr>
          <p:nvPr/>
        </p:nvSpPr>
        <p:spPr bwMode="auto">
          <a:xfrm>
            <a:off x="7239000" y="4648200"/>
            <a:ext cx="11953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 i="0">
                <a:solidFill>
                  <a:srgbClr val="FF3300"/>
                </a:solidFill>
              </a:rPr>
              <a:t>артист</a:t>
            </a:r>
          </a:p>
        </p:txBody>
      </p:sp>
      <p:pic>
        <p:nvPicPr>
          <p:cNvPr id="48137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7500" y="3835400"/>
            <a:ext cx="3200400" cy="2405063"/>
          </a:xfrm>
          <a:prstGeom prst="rect">
            <a:avLst/>
          </a:prstGeom>
          <a:noFill/>
          <a:ln w="9525">
            <a:solidFill>
              <a:srgbClr val="FF3300"/>
            </a:solidFill>
            <a:miter lim="800000"/>
            <a:headEnd/>
            <a:tailEnd/>
          </a:ln>
        </p:spPr>
      </p:pic>
      <p:sp>
        <p:nvSpPr>
          <p:cNvPr id="48138" name="Rectangle 15"/>
          <p:cNvSpPr>
            <a:spLocks noChangeArrowheads="1"/>
          </p:cNvSpPr>
          <p:nvPr/>
        </p:nvSpPr>
        <p:spPr bwMode="auto">
          <a:xfrm>
            <a:off x="2349500" y="6278563"/>
            <a:ext cx="2120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 i="0">
                <a:solidFill>
                  <a:srgbClr val="FF3300"/>
                </a:solidFill>
              </a:rPr>
              <a:t>перевозчики</a:t>
            </a:r>
          </a:p>
        </p:txBody>
      </p:sp>
      <p:sp>
        <p:nvSpPr>
          <p:cNvPr id="48140" name="Rectangle 17"/>
          <p:cNvSpPr>
            <a:spLocks noChangeArrowheads="1"/>
          </p:cNvSpPr>
          <p:nvPr/>
        </p:nvSpPr>
        <p:spPr bwMode="auto">
          <a:xfrm>
            <a:off x="4343400" y="6354763"/>
            <a:ext cx="18415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 sz="2000">
              <a:solidFill>
                <a:srgbClr val="FF0000"/>
              </a:solidFill>
            </a:endParaRPr>
          </a:p>
          <a:p>
            <a:endParaRPr lang="ru-RU" sz="2000">
              <a:solidFill>
                <a:srgbClr val="FF0000"/>
              </a:solidFill>
            </a:endParaRPr>
          </a:p>
          <a:p>
            <a:endParaRPr lang="ru-RU" sz="2000">
              <a:solidFill>
                <a:srgbClr val="FF0000"/>
              </a:solidFill>
            </a:endParaRPr>
          </a:p>
        </p:txBody>
      </p:sp>
      <p:pic>
        <p:nvPicPr>
          <p:cNvPr id="49166" name="Picture 14" descr="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29400" y="1143000"/>
            <a:ext cx="2303463" cy="3454400"/>
          </a:xfrm>
          <a:prstGeom prst="rect">
            <a:avLst/>
          </a:prstGeom>
          <a:noFill/>
          <a:ln w="12700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49168" name="Picture 16" descr="otryv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798888" y="3200400"/>
            <a:ext cx="2571750" cy="3048000"/>
          </a:xfrm>
          <a:prstGeom prst="rect">
            <a:avLst/>
          </a:prstGeom>
          <a:noFill/>
          <a:ln w="3175">
            <a:solidFill>
              <a:srgbClr val="FF0000"/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48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1000"/>
                                        <p:tgtEl>
                                          <p:spTgt spid="481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49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1000"/>
                                        <p:tgtEl>
                                          <p:spTgt spid="48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1000"/>
                                        <p:tgtEl>
                                          <p:spTgt spid="48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1000"/>
                                        <p:tgtEl>
                                          <p:spTgt spid="481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" dur="500"/>
                                        <p:tgtEl>
                                          <p:spTgt spid="49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8" presetClass="entr" presetSubtype="12" fill="hold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" dur="1000"/>
                                        <p:tgtEl>
                                          <p:spTgt spid="481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2400" u="sng" dirty="0" smtClean="0">
                <a:solidFill>
                  <a:srgbClr val="FF3399"/>
                </a:solidFill>
              </a:rPr>
              <a:t>Положительное значение млекопитающих в жизни человека</a:t>
            </a:r>
            <a:r>
              <a:rPr lang="ru-RU" sz="2400" dirty="0" smtClean="0">
                <a:solidFill>
                  <a:srgbClr val="FF3399"/>
                </a:solidFill>
              </a:rPr>
              <a:t> </a:t>
            </a:r>
            <a:r>
              <a:rPr lang="ru-RU" dirty="0" smtClean="0">
                <a:solidFill>
                  <a:srgbClr val="FF3399"/>
                </a:solidFill>
              </a:rPr>
              <a:t/>
            </a:r>
            <a:br>
              <a:rPr lang="ru-RU" dirty="0" smtClean="0">
                <a:solidFill>
                  <a:srgbClr val="FF3399"/>
                </a:solidFill>
              </a:rPr>
            </a:br>
            <a:endParaRPr lang="ru-RU" dirty="0" smtClean="0"/>
          </a:p>
        </p:txBody>
      </p:sp>
      <p:sp>
        <p:nvSpPr>
          <p:cNvPr id="73731" name="Прямоугольник 3"/>
          <p:cNvSpPr>
            <a:spLocks noChangeArrowheads="1"/>
          </p:cNvSpPr>
          <p:nvPr/>
        </p:nvSpPr>
        <p:spPr bwMode="auto">
          <a:xfrm>
            <a:off x="228600" y="914400"/>
            <a:ext cx="9144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 i="0"/>
              <a:t>4. Млекопитающие – объект медицинских исследований</a:t>
            </a:r>
          </a:p>
        </p:txBody>
      </p:sp>
      <p:pic>
        <p:nvPicPr>
          <p:cNvPr id="50181" name="Picture 6" descr="12292839099793632"/>
          <p:cNvPicPr>
            <a:picLocks noChangeAspect="1" noChangeArrowheads="1"/>
          </p:cNvPicPr>
          <p:nvPr/>
        </p:nvPicPr>
        <p:blipFill>
          <a:blip r:embed="rId3" cstate="print">
            <a:lum bright="-4000"/>
          </a:blip>
          <a:srcRect/>
          <a:stretch>
            <a:fillRect/>
          </a:stretch>
        </p:blipFill>
        <p:spPr bwMode="auto">
          <a:xfrm>
            <a:off x="990600" y="2286000"/>
            <a:ext cx="3733800" cy="2451100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</p:spPr>
      </p:pic>
      <p:pic>
        <p:nvPicPr>
          <p:cNvPr id="50183" name="Picture 8" descr="782957_1125033521"/>
          <p:cNvPicPr>
            <a:picLocks noChangeAspect="1" noChangeArrowheads="1"/>
          </p:cNvPicPr>
          <p:nvPr/>
        </p:nvPicPr>
        <p:blipFill>
          <a:blip r:embed="rId4" cstate="print">
            <a:lum bright="-6000"/>
          </a:blip>
          <a:srcRect/>
          <a:stretch>
            <a:fillRect/>
          </a:stretch>
        </p:blipFill>
        <p:spPr bwMode="auto">
          <a:xfrm>
            <a:off x="5181600" y="4306888"/>
            <a:ext cx="3025775" cy="2117725"/>
          </a:xfrm>
          <a:prstGeom prst="rect">
            <a:avLst/>
          </a:prstGeom>
          <a:noFill/>
          <a:ln w="28575">
            <a:solidFill>
              <a:schemeClr val="hlink"/>
            </a:solidFill>
            <a:miter lim="800000"/>
            <a:headEnd/>
            <a:tailEnd/>
          </a:ln>
        </p:spPr>
      </p:pic>
      <p:pic>
        <p:nvPicPr>
          <p:cNvPr id="50182" name="Picture 7" descr="bimg71424"/>
          <p:cNvPicPr>
            <a:picLocks noChangeAspect="1" noChangeArrowheads="1"/>
          </p:cNvPicPr>
          <p:nvPr/>
        </p:nvPicPr>
        <p:blipFill>
          <a:blip r:embed="rId5" cstate="print">
            <a:lum bright="-4000"/>
          </a:blip>
          <a:srcRect/>
          <a:stretch>
            <a:fillRect/>
          </a:stretch>
        </p:blipFill>
        <p:spPr bwMode="auto">
          <a:xfrm>
            <a:off x="5181600" y="1676400"/>
            <a:ext cx="3048000" cy="2286000"/>
          </a:xfrm>
          <a:prstGeom prst="rect">
            <a:avLst/>
          </a:prstGeom>
          <a:noFill/>
          <a:ln w="28575">
            <a:solidFill>
              <a:schemeClr val="hlink"/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01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01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01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01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01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01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37" name="Picture 13" descr="боевые слоны средних веков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0" y="1600200"/>
            <a:ext cx="3427413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67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mtClean="0"/>
              <a:t/>
            </a:r>
            <a:br>
              <a:rPr lang="ru-RU" smtClean="0"/>
            </a:br>
            <a:r>
              <a:rPr lang="ru-RU" smtClean="0"/>
              <a:t/>
            </a:r>
            <a:br>
              <a:rPr lang="ru-RU" smtClean="0"/>
            </a:br>
            <a:endParaRPr lang="ru-RU" smtClean="0"/>
          </a:p>
        </p:txBody>
      </p:sp>
      <p:sp>
        <p:nvSpPr>
          <p:cNvPr id="74756" name="Прямоугольник 3"/>
          <p:cNvSpPr>
            <a:spLocks noChangeArrowheads="1"/>
          </p:cNvSpPr>
          <p:nvPr/>
        </p:nvSpPr>
        <p:spPr bwMode="auto">
          <a:xfrm>
            <a:off x="1371600" y="215900"/>
            <a:ext cx="67818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i="0" u="sng">
                <a:solidFill>
                  <a:srgbClr val="FF3399"/>
                </a:solidFill>
              </a:rPr>
              <a:t>Положительное значение млекопитающих в жизни человека</a:t>
            </a:r>
            <a:r>
              <a:rPr lang="ru-RU" sz="2400" b="1" i="0">
                <a:solidFill>
                  <a:srgbClr val="FF3399"/>
                </a:solidFill>
              </a:rPr>
              <a:t> </a:t>
            </a:r>
          </a:p>
        </p:txBody>
      </p:sp>
      <p:sp>
        <p:nvSpPr>
          <p:cNvPr id="74757" name="Прямоугольник 13"/>
          <p:cNvSpPr>
            <a:spLocks noChangeArrowheads="1"/>
          </p:cNvSpPr>
          <p:nvPr/>
        </p:nvSpPr>
        <p:spPr bwMode="auto">
          <a:xfrm>
            <a:off x="228600" y="990600"/>
            <a:ext cx="89027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 i="0"/>
              <a:t>5. Человек использует млекопитающих в военном деле</a:t>
            </a:r>
          </a:p>
        </p:txBody>
      </p:sp>
      <p:sp>
        <p:nvSpPr>
          <p:cNvPr id="43018" name="Text Box 10"/>
          <p:cNvSpPr txBox="1">
            <a:spLocks noChangeArrowheads="1"/>
          </p:cNvSpPr>
          <p:nvPr/>
        </p:nvSpPr>
        <p:spPr bwMode="auto">
          <a:xfrm>
            <a:off x="2332038" y="6108700"/>
            <a:ext cx="499903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000" b="1">
                <a:solidFill>
                  <a:srgbClr val="990000"/>
                </a:solidFill>
              </a:rPr>
              <a:t>Фото 1942 года. Фронтовые собаки. </a:t>
            </a:r>
          </a:p>
          <a:p>
            <a:pPr algn="ctr"/>
            <a:r>
              <a:rPr lang="ru-RU" sz="2000" b="1">
                <a:solidFill>
                  <a:srgbClr val="990000"/>
                </a:solidFill>
              </a:rPr>
              <a:t>Бойцы со своими проводниками.</a:t>
            </a:r>
          </a:p>
        </p:txBody>
      </p:sp>
      <p:sp>
        <p:nvSpPr>
          <p:cNvPr id="74759" name="TextBox 9"/>
          <p:cNvSpPr txBox="1">
            <a:spLocks noChangeArrowheads="1"/>
          </p:cNvSpPr>
          <p:nvPr/>
        </p:nvSpPr>
        <p:spPr bwMode="auto">
          <a:xfrm>
            <a:off x="8610600" y="6324600"/>
            <a:ext cx="1841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 sz="1600" b="1"/>
          </a:p>
        </p:txBody>
      </p:sp>
      <p:sp>
        <p:nvSpPr>
          <p:cNvPr id="52239" name="Text Box 15"/>
          <p:cNvSpPr txBox="1">
            <a:spLocks noChangeArrowheads="1"/>
          </p:cNvSpPr>
          <p:nvPr/>
        </p:nvSpPr>
        <p:spPr bwMode="auto">
          <a:xfrm>
            <a:off x="2667000" y="5486400"/>
            <a:ext cx="37052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>
                <a:solidFill>
                  <a:srgbClr val="000066"/>
                </a:solidFill>
              </a:rPr>
              <a:t>Боевые</a:t>
            </a:r>
            <a:r>
              <a:rPr lang="ru-RU" b="1">
                <a:solidFill>
                  <a:srgbClr val="000066"/>
                </a:solidFill>
              </a:rPr>
              <a:t> слоны средних веков</a:t>
            </a:r>
          </a:p>
        </p:txBody>
      </p:sp>
      <p:sp>
        <p:nvSpPr>
          <p:cNvPr id="52240" name="Text Box 16"/>
          <p:cNvSpPr txBox="1">
            <a:spLocks noChangeArrowheads="1"/>
          </p:cNvSpPr>
          <p:nvPr/>
        </p:nvSpPr>
        <p:spPr bwMode="auto">
          <a:xfrm>
            <a:off x="4114800" y="5803900"/>
            <a:ext cx="12636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/>
              <a:t>Конница</a:t>
            </a:r>
          </a:p>
        </p:txBody>
      </p:sp>
      <p:pic>
        <p:nvPicPr>
          <p:cNvPr id="52235" name="Picture 11" descr="080b2b34226a96feebcf3f465514879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33600" y="1600200"/>
            <a:ext cx="5232400" cy="4214813"/>
          </a:xfrm>
          <a:prstGeom prst="rect">
            <a:avLst/>
          </a:prstGeom>
          <a:noFill/>
          <a:ln w="317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43014" name="Picture 23" descr="-jpg_ma4ps4ez"/>
          <p:cNvPicPr>
            <a:picLocks noChangeAspect="1" noChangeArrowheads="1"/>
          </p:cNvPicPr>
          <p:nvPr/>
        </p:nvPicPr>
        <p:blipFill>
          <a:blip r:embed="rId5" cstate="print">
            <a:lum bright="4000"/>
          </a:blip>
          <a:srcRect/>
          <a:stretch>
            <a:fillRect/>
          </a:stretch>
        </p:blipFill>
        <p:spPr bwMode="auto">
          <a:xfrm>
            <a:off x="1800225" y="1524000"/>
            <a:ext cx="5969000" cy="458470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52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1000"/>
                                        <p:tgtEl>
                                          <p:spTgt spid="522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1000"/>
                                        <p:tgtEl>
                                          <p:spTgt spid="52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52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430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430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430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4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FF"/>
            </a:gs>
            <a:gs pos="50000">
              <a:schemeClr val="bg1"/>
            </a:gs>
            <a:gs pos="100000">
              <a:srgbClr val="0000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Заголовок 1"/>
          <p:cNvSpPr>
            <a:spLocks noGrp="1"/>
          </p:cNvSpPr>
          <p:nvPr>
            <p:ph type="title"/>
          </p:nvPr>
        </p:nvSpPr>
        <p:spPr>
          <a:xfrm>
            <a:off x="762000" y="152400"/>
            <a:ext cx="7696200" cy="504825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Рекордсмены среди млекопитающих</a:t>
            </a:r>
          </a:p>
        </p:txBody>
      </p:sp>
      <p:sp>
        <p:nvSpPr>
          <p:cNvPr id="76803" name="Прямоугольник 4"/>
          <p:cNvSpPr>
            <a:spLocks noChangeArrowheads="1"/>
          </p:cNvSpPr>
          <p:nvPr/>
        </p:nvSpPr>
        <p:spPr bwMode="auto">
          <a:xfrm>
            <a:off x="6553200" y="457200"/>
            <a:ext cx="2325688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>
                <a:solidFill>
                  <a:srgbClr val="FFFF00"/>
                </a:solidFill>
              </a:rPr>
              <a:t>    Слон – </a:t>
            </a:r>
          </a:p>
          <a:p>
            <a:r>
              <a:rPr lang="ru-RU" sz="2000" b="1">
                <a:solidFill>
                  <a:srgbClr val="CC3300"/>
                </a:solidFill>
              </a:rPr>
              <a:t>самый большой </a:t>
            </a:r>
          </a:p>
          <a:p>
            <a:r>
              <a:rPr lang="ru-RU" sz="2000" b="1">
                <a:solidFill>
                  <a:srgbClr val="CC3300"/>
                </a:solidFill>
              </a:rPr>
              <a:t>на суше</a:t>
            </a:r>
          </a:p>
        </p:txBody>
      </p:sp>
      <p:sp>
        <p:nvSpPr>
          <p:cNvPr id="76804" name="Прямоугольник 5"/>
          <p:cNvSpPr>
            <a:spLocks noChangeArrowheads="1"/>
          </p:cNvSpPr>
          <p:nvPr/>
        </p:nvSpPr>
        <p:spPr bwMode="auto">
          <a:xfrm>
            <a:off x="6337300" y="3708400"/>
            <a:ext cx="22050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</a:pPr>
            <a:r>
              <a:rPr lang="ru-RU" sz="2000" b="1">
                <a:solidFill>
                  <a:srgbClr val="CC3300"/>
                </a:solidFill>
              </a:rPr>
              <a:t>Жираф</a:t>
            </a:r>
            <a:r>
              <a:rPr lang="ru-RU" sz="2000">
                <a:solidFill>
                  <a:srgbClr val="CC3300"/>
                </a:solidFill>
              </a:rPr>
              <a:t> </a:t>
            </a:r>
            <a:r>
              <a:rPr lang="ru-RU" sz="2000" b="1">
                <a:solidFill>
                  <a:srgbClr val="CC3300"/>
                </a:solidFill>
              </a:rPr>
              <a:t>– </a:t>
            </a:r>
          </a:p>
          <a:p>
            <a:pPr>
              <a:lnSpc>
                <a:spcPct val="90000"/>
              </a:lnSpc>
            </a:pPr>
            <a:r>
              <a:rPr lang="ru-RU" sz="2000" b="1">
                <a:solidFill>
                  <a:srgbClr val="CC3300"/>
                </a:solidFill>
              </a:rPr>
              <a:t>самый высокий</a:t>
            </a:r>
          </a:p>
        </p:txBody>
      </p:sp>
      <p:sp>
        <p:nvSpPr>
          <p:cNvPr id="76805" name="Прямоугольник 6"/>
          <p:cNvSpPr>
            <a:spLocks noChangeArrowheads="1"/>
          </p:cNvSpPr>
          <p:nvPr/>
        </p:nvSpPr>
        <p:spPr bwMode="auto">
          <a:xfrm>
            <a:off x="3424238" y="3875088"/>
            <a:ext cx="236061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</a:pPr>
            <a:r>
              <a:rPr lang="ru-RU" sz="2000" b="1">
                <a:solidFill>
                  <a:srgbClr val="CC3300"/>
                </a:solidFill>
              </a:rPr>
              <a:t>Кенгуру – </a:t>
            </a:r>
          </a:p>
          <a:p>
            <a:pPr>
              <a:lnSpc>
                <a:spcPct val="90000"/>
              </a:lnSpc>
            </a:pPr>
            <a:r>
              <a:rPr lang="ru-RU" sz="2000" b="1">
                <a:solidFill>
                  <a:srgbClr val="CC3300"/>
                </a:solidFill>
              </a:rPr>
              <a:t>самый прыгучий</a:t>
            </a:r>
          </a:p>
        </p:txBody>
      </p:sp>
      <p:pic>
        <p:nvPicPr>
          <p:cNvPr id="76806" name="Picture 2"/>
          <p:cNvPicPr>
            <a:picLocks noChangeAspect="1" noChangeArrowheads="1"/>
          </p:cNvPicPr>
          <p:nvPr/>
        </p:nvPicPr>
        <p:blipFill>
          <a:blip r:embed="rId3" cstate="print">
            <a:lum bright="6000"/>
          </a:blip>
          <a:srcRect/>
          <a:stretch>
            <a:fillRect/>
          </a:stretch>
        </p:blipFill>
        <p:spPr bwMode="auto">
          <a:xfrm>
            <a:off x="3475038" y="4508500"/>
            <a:ext cx="2138362" cy="2082800"/>
          </a:xfrm>
          <a:prstGeom prst="rect">
            <a:avLst/>
          </a:prstGeom>
          <a:noFill/>
          <a:ln w="9525">
            <a:solidFill>
              <a:srgbClr val="CC3300"/>
            </a:solidFill>
            <a:miter lim="800000"/>
            <a:headEnd/>
            <a:tailEnd/>
          </a:ln>
        </p:spPr>
      </p:pic>
      <p:pic>
        <p:nvPicPr>
          <p:cNvPr id="76807" name="Picture 16" descr="0_14bf1_a32efd3c_XL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24600" y="1524000"/>
            <a:ext cx="2581275" cy="1931988"/>
          </a:xfrm>
          <a:prstGeom prst="rect">
            <a:avLst/>
          </a:prstGeom>
          <a:noFill/>
          <a:ln w="3175">
            <a:solidFill>
              <a:srgbClr val="CC3300"/>
            </a:solidFill>
            <a:miter lim="800000"/>
            <a:headEnd/>
            <a:tailEnd/>
          </a:ln>
        </p:spPr>
      </p:pic>
      <p:pic>
        <p:nvPicPr>
          <p:cNvPr id="76808" name="Picture 17" descr="Рисунок1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72200" y="4343400"/>
            <a:ext cx="2667000" cy="2217738"/>
          </a:xfrm>
          <a:prstGeom prst="rect">
            <a:avLst/>
          </a:prstGeom>
          <a:noFill/>
          <a:ln w="12700">
            <a:solidFill>
              <a:srgbClr val="CC3300"/>
            </a:solidFill>
            <a:miter lim="800000"/>
            <a:headEnd/>
            <a:tailEnd/>
          </a:ln>
        </p:spPr>
      </p:pic>
      <p:pic>
        <p:nvPicPr>
          <p:cNvPr id="76809" name="Picture 18" descr="bolshoy_begemot-1280x800"/>
          <p:cNvPicPr>
            <a:picLocks noChangeAspect="1" noChangeArrowheads="1"/>
          </p:cNvPicPr>
          <p:nvPr/>
        </p:nvPicPr>
        <p:blipFill>
          <a:blip r:embed="rId6" cstate="print"/>
          <a:srcRect r="17319" b="5357"/>
          <a:stretch>
            <a:fillRect/>
          </a:stretch>
        </p:blipFill>
        <p:spPr bwMode="auto">
          <a:xfrm>
            <a:off x="304800" y="4572000"/>
            <a:ext cx="2689225" cy="1927225"/>
          </a:xfrm>
          <a:prstGeom prst="rect">
            <a:avLst/>
          </a:prstGeom>
          <a:noFill/>
          <a:ln w="12700">
            <a:solidFill>
              <a:srgbClr val="FF3300"/>
            </a:solidFill>
            <a:miter lim="800000"/>
            <a:headEnd/>
            <a:tailEnd/>
          </a:ln>
        </p:spPr>
      </p:pic>
      <p:sp>
        <p:nvSpPr>
          <p:cNvPr id="76810" name="Прямоугольник 1"/>
          <p:cNvSpPr>
            <a:spLocks noChangeArrowheads="1"/>
          </p:cNvSpPr>
          <p:nvPr/>
        </p:nvSpPr>
        <p:spPr bwMode="auto">
          <a:xfrm>
            <a:off x="241300" y="3911600"/>
            <a:ext cx="29845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</a:pPr>
            <a:r>
              <a:rPr lang="ru-RU" sz="2000" b="1">
                <a:solidFill>
                  <a:srgbClr val="CC3300"/>
                </a:solidFill>
              </a:rPr>
              <a:t>Бегемот – </a:t>
            </a:r>
          </a:p>
          <a:p>
            <a:pPr>
              <a:lnSpc>
                <a:spcPct val="90000"/>
              </a:lnSpc>
            </a:pPr>
            <a:r>
              <a:rPr lang="ru-RU" sz="2000" b="1">
                <a:solidFill>
                  <a:srgbClr val="CC3300"/>
                </a:solidFill>
              </a:rPr>
              <a:t>самый толстокожий</a:t>
            </a:r>
          </a:p>
        </p:txBody>
      </p:sp>
      <p:pic>
        <p:nvPicPr>
          <p:cNvPr id="76811" name="Picture 10" descr="zemleroyka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04800" y="1905000"/>
            <a:ext cx="2573338" cy="1922463"/>
          </a:xfrm>
          <a:prstGeom prst="rect">
            <a:avLst/>
          </a:prstGeom>
          <a:noFill/>
          <a:ln w="3175">
            <a:solidFill>
              <a:srgbClr val="CC3300"/>
            </a:solidFill>
            <a:miter lim="800000"/>
            <a:headEnd/>
            <a:tailEnd/>
          </a:ln>
        </p:spPr>
      </p:pic>
      <p:sp>
        <p:nvSpPr>
          <p:cNvPr id="76812" name="Прямоугольник 2"/>
          <p:cNvSpPr>
            <a:spLocks noChangeArrowheads="1"/>
          </p:cNvSpPr>
          <p:nvPr/>
        </p:nvSpPr>
        <p:spPr bwMode="auto">
          <a:xfrm>
            <a:off x="228600" y="609600"/>
            <a:ext cx="3213100" cy="153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solidFill>
                  <a:srgbClr val="FFFF00"/>
                </a:solidFill>
              </a:rPr>
              <a:t>Землеройка-малютка</a:t>
            </a:r>
            <a:r>
              <a:rPr lang="ru-RU" b="1">
                <a:solidFill>
                  <a:srgbClr val="FFFF00"/>
                </a:solidFill>
              </a:rPr>
              <a:t> –</a:t>
            </a:r>
          </a:p>
          <a:p>
            <a:r>
              <a:rPr lang="ru-RU" b="1">
                <a:solidFill>
                  <a:srgbClr val="C00000"/>
                </a:solidFill>
              </a:rPr>
              <a:t>самый маленький зверёк</a:t>
            </a:r>
          </a:p>
          <a:p>
            <a:pPr>
              <a:lnSpc>
                <a:spcPct val="80000"/>
              </a:lnSpc>
            </a:pPr>
            <a:r>
              <a:rPr lang="ru-RU" sz="1600" b="1"/>
              <a:t>(масса тела 2 грамма)</a:t>
            </a:r>
          </a:p>
          <a:p>
            <a:endParaRPr lang="ru-RU" sz="1600"/>
          </a:p>
        </p:txBody>
      </p:sp>
      <p:pic>
        <p:nvPicPr>
          <p:cNvPr id="76813" name="Picture 6" descr="bluew"/>
          <p:cNvPicPr>
            <a:picLocks noChangeAspect="1" noChangeArrowheads="1"/>
          </p:cNvPicPr>
          <p:nvPr/>
        </p:nvPicPr>
        <p:blipFill>
          <a:blip r:embed="rId8" cstate="print">
            <a:lum bright="-4000"/>
          </a:blip>
          <a:srcRect/>
          <a:stretch>
            <a:fillRect/>
          </a:stretch>
        </p:blipFill>
        <p:spPr bwMode="auto">
          <a:xfrm>
            <a:off x="3276600" y="1981200"/>
            <a:ext cx="2622550" cy="1857375"/>
          </a:xfrm>
          <a:prstGeom prst="rect">
            <a:avLst/>
          </a:prstGeom>
          <a:solidFill>
            <a:schemeClr val="tx2"/>
          </a:solidFill>
          <a:ln w="19050">
            <a:solidFill>
              <a:srgbClr val="CC3300"/>
            </a:solidFill>
            <a:miter lim="800000"/>
            <a:headEnd/>
            <a:tailEnd/>
          </a:ln>
        </p:spPr>
      </p:pic>
      <p:sp>
        <p:nvSpPr>
          <p:cNvPr id="76814" name="Прямоугольник 3"/>
          <p:cNvSpPr>
            <a:spLocks noChangeArrowheads="1"/>
          </p:cNvSpPr>
          <p:nvPr/>
        </p:nvSpPr>
        <p:spPr bwMode="auto">
          <a:xfrm>
            <a:off x="3200400" y="533400"/>
            <a:ext cx="3186113" cy="219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rgbClr val="FFFF00"/>
                </a:solidFill>
              </a:rPr>
              <a:t>Синий кит –</a:t>
            </a:r>
            <a:r>
              <a:rPr lang="ru-RU" sz="1600" b="1">
                <a:solidFill>
                  <a:srgbClr val="FFFF00"/>
                </a:solidFill>
              </a:rPr>
              <a:t> </a:t>
            </a:r>
          </a:p>
          <a:p>
            <a:r>
              <a:rPr lang="ru-RU" b="1">
                <a:solidFill>
                  <a:srgbClr val="CC3300"/>
                </a:solidFill>
              </a:rPr>
              <a:t>самое крупное животное </a:t>
            </a:r>
          </a:p>
          <a:p>
            <a:r>
              <a:rPr lang="ru-RU" sz="1600" b="1"/>
              <a:t> из всех когда-либо </a:t>
            </a:r>
          </a:p>
          <a:p>
            <a:r>
              <a:rPr lang="ru-RU" sz="1600" b="1"/>
              <a:t> живших на Земле</a:t>
            </a:r>
          </a:p>
          <a:p>
            <a:r>
              <a:rPr lang="ru-RU" sz="1600" b="1"/>
              <a:t> (масса тела 130 тонн)</a:t>
            </a:r>
          </a:p>
          <a:p>
            <a:endParaRPr lang="ru-RU" sz="1600" b="1"/>
          </a:p>
          <a:p>
            <a:endParaRPr lang="ru-RU" sz="1600" b="1"/>
          </a:p>
          <a:p>
            <a:r>
              <a:rPr lang="ru-RU" sz="1600" b="1"/>
              <a:t> </a:t>
            </a:r>
            <a:r>
              <a:rPr lang="ru-RU" sz="1600" b="1">
                <a:solidFill>
                  <a:srgbClr val="000099"/>
                </a:solidFill>
              </a:rPr>
              <a:t> </a:t>
            </a:r>
            <a:r>
              <a:rPr lang="ru-RU" sz="1600" b="1"/>
              <a:t> </a:t>
            </a:r>
            <a:endParaRPr lang="ru-RU" sz="160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FF"/>
            </a:gs>
            <a:gs pos="50000">
              <a:schemeClr val="bg1"/>
            </a:gs>
            <a:gs pos="100000">
              <a:srgbClr val="0000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Заголовок 1"/>
          <p:cNvSpPr>
            <a:spLocks noGrp="1"/>
          </p:cNvSpPr>
          <p:nvPr>
            <p:ph type="title"/>
          </p:nvPr>
        </p:nvSpPr>
        <p:spPr>
          <a:xfrm>
            <a:off x="530225" y="-244475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ru-RU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Рекордсмены среди млекопитающих</a:t>
            </a:r>
          </a:p>
        </p:txBody>
      </p:sp>
      <p:sp>
        <p:nvSpPr>
          <p:cNvPr id="77827" name="Прямоугольник 3"/>
          <p:cNvSpPr>
            <a:spLocks noChangeArrowheads="1"/>
          </p:cNvSpPr>
          <p:nvPr/>
        </p:nvSpPr>
        <p:spPr bwMode="auto">
          <a:xfrm>
            <a:off x="381000" y="3962400"/>
            <a:ext cx="2898775" cy="74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</a:pPr>
            <a:r>
              <a:rPr lang="ru-RU" sz="2400" b="1">
                <a:solidFill>
                  <a:srgbClr val="CC3300"/>
                </a:solidFill>
              </a:rPr>
              <a:t>Обезьяна-ревун –</a:t>
            </a:r>
          </a:p>
          <a:p>
            <a:pPr>
              <a:lnSpc>
                <a:spcPct val="90000"/>
              </a:lnSpc>
            </a:pPr>
            <a:r>
              <a:rPr lang="ru-RU" sz="2400" b="1">
                <a:solidFill>
                  <a:srgbClr val="CC3300"/>
                </a:solidFill>
              </a:rPr>
              <a:t> самая громкая</a:t>
            </a:r>
          </a:p>
        </p:txBody>
      </p:sp>
      <p:sp>
        <p:nvSpPr>
          <p:cNvPr id="77828" name="Прямоугольник 5"/>
          <p:cNvSpPr>
            <a:spLocks noChangeArrowheads="1"/>
          </p:cNvSpPr>
          <p:nvPr/>
        </p:nvSpPr>
        <p:spPr bwMode="auto">
          <a:xfrm>
            <a:off x="76200" y="762000"/>
            <a:ext cx="2801938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rgbClr val="FFFF00"/>
                </a:solidFill>
              </a:rPr>
              <a:t>Гепард – </a:t>
            </a:r>
          </a:p>
          <a:p>
            <a:r>
              <a:rPr lang="ru-RU" sz="2400" b="1">
                <a:solidFill>
                  <a:srgbClr val="FFFF00"/>
                </a:solidFill>
              </a:rPr>
              <a:t>самый быстрый</a:t>
            </a:r>
          </a:p>
        </p:txBody>
      </p:sp>
      <p:sp>
        <p:nvSpPr>
          <p:cNvPr id="77829" name="Прямоугольник 8"/>
          <p:cNvSpPr>
            <a:spLocks noChangeArrowheads="1"/>
          </p:cNvSpPr>
          <p:nvPr/>
        </p:nvSpPr>
        <p:spPr bwMode="auto">
          <a:xfrm>
            <a:off x="3048000" y="685800"/>
            <a:ext cx="367982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rgbClr val="FFFF00"/>
                </a:solidFill>
              </a:rPr>
              <a:t>Ленивец – </a:t>
            </a:r>
          </a:p>
          <a:p>
            <a:r>
              <a:rPr lang="ru-RU" sz="2400" b="1">
                <a:solidFill>
                  <a:srgbClr val="FFFF00"/>
                </a:solidFill>
              </a:rPr>
              <a:t>самый медлительный</a:t>
            </a:r>
          </a:p>
        </p:txBody>
      </p:sp>
      <p:sp>
        <p:nvSpPr>
          <p:cNvPr id="77830" name="Прямоугольник 9"/>
          <p:cNvSpPr>
            <a:spLocks noChangeArrowheads="1"/>
          </p:cNvSpPr>
          <p:nvPr/>
        </p:nvSpPr>
        <p:spPr bwMode="auto">
          <a:xfrm>
            <a:off x="3657600" y="3886200"/>
            <a:ext cx="211137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rgbClr val="CC3300"/>
                </a:solidFill>
              </a:rPr>
              <a:t>Шимпанзе – </a:t>
            </a:r>
          </a:p>
          <a:p>
            <a:r>
              <a:rPr lang="ru-RU" sz="2400" b="1">
                <a:solidFill>
                  <a:srgbClr val="CC3300"/>
                </a:solidFill>
              </a:rPr>
              <a:t>самая умная</a:t>
            </a:r>
          </a:p>
        </p:txBody>
      </p:sp>
      <p:pic>
        <p:nvPicPr>
          <p:cNvPr id="77831" name="Picture 12"/>
          <p:cNvPicPr>
            <a:picLocks noChangeAspect="1" noChangeArrowheads="1"/>
          </p:cNvPicPr>
          <p:nvPr/>
        </p:nvPicPr>
        <p:blipFill>
          <a:blip r:embed="rId3" cstate="print">
            <a:lum bright="-4000"/>
          </a:blip>
          <a:srcRect/>
          <a:stretch>
            <a:fillRect/>
          </a:stretch>
        </p:blipFill>
        <p:spPr bwMode="auto">
          <a:xfrm>
            <a:off x="6629400" y="3200400"/>
            <a:ext cx="1997075" cy="2667000"/>
          </a:xfrm>
          <a:prstGeom prst="rect">
            <a:avLst/>
          </a:prstGeom>
          <a:noFill/>
          <a:ln w="19050">
            <a:solidFill>
              <a:srgbClr val="FF3300"/>
            </a:solidFill>
            <a:miter lim="800000"/>
            <a:headEnd/>
            <a:tailEnd/>
          </a:ln>
        </p:spPr>
      </p:pic>
      <p:sp>
        <p:nvSpPr>
          <p:cNvPr id="77832" name="Rectangle 12"/>
          <p:cNvSpPr>
            <a:spLocks noChangeArrowheads="1"/>
          </p:cNvSpPr>
          <p:nvPr/>
        </p:nvSpPr>
        <p:spPr bwMode="auto">
          <a:xfrm>
            <a:off x="5486400" y="1981200"/>
            <a:ext cx="38100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solidFill>
                  <a:srgbClr val="CC3300"/>
                </a:solidFill>
                <a:latin typeface="Times New Roman" pitchFamily="18" charset="0"/>
              </a:rPr>
              <a:t>Самый сильный укус </a:t>
            </a:r>
          </a:p>
          <a:p>
            <a:pPr algn="ctr"/>
            <a:r>
              <a:rPr lang="ru-RU" sz="2400" b="1">
                <a:solidFill>
                  <a:srgbClr val="CC3300"/>
                </a:solidFill>
                <a:latin typeface="Times New Roman" pitchFamily="18" charset="0"/>
              </a:rPr>
              <a:t>у Тасманского </a:t>
            </a:r>
          </a:p>
          <a:p>
            <a:pPr algn="ctr"/>
            <a:r>
              <a:rPr lang="ru-RU" sz="2400" b="1">
                <a:solidFill>
                  <a:srgbClr val="CC3300"/>
                </a:solidFill>
                <a:latin typeface="Times New Roman" pitchFamily="18" charset="0"/>
              </a:rPr>
              <a:t>дьявола</a:t>
            </a:r>
            <a:r>
              <a:rPr lang="ru-RU" sz="2400"/>
              <a:t> </a:t>
            </a:r>
          </a:p>
        </p:txBody>
      </p:sp>
      <p:pic>
        <p:nvPicPr>
          <p:cNvPr id="77833" name="Picture 13" descr="Шимпанзе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57600" y="4724400"/>
            <a:ext cx="2201863" cy="1816100"/>
          </a:xfrm>
          <a:prstGeom prst="rect">
            <a:avLst/>
          </a:prstGeom>
          <a:noFill/>
          <a:ln w="28575">
            <a:solidFill>
              <a:srgbClr val="CC3300"/>
            </a:solidFill>
            <a:miter lim="800000"/>
            <a:headEnd/>
            <a:tailEnd/>
          </a:ln>
        </p:spPr>
      </p:pic>
      <p:pic>
        <p:nvPicPr>
          <p:cNvPr id="77834" name="Picture 15" descr="1268772053_4"/>
          <p:cNvPicPr>
            <a:picLocks noChangeAspect="1" noChangeArrowheads="1"/>
          </p:cNvPicPr>
          <p:nvPr/>
        </p:nvPicPr>
        <p:blipFill>
          <a:blip r:embed="rId5" cstate="print">
            <a:lum bright="-6000"/>
          </a:blip>
          <a:srcRect l="2788" r="5200" b="4930"/>
          <a:stretch>
            <a:fillRect/>
          </a:stretch>
        </p:blipFill>
        <p:spPr bwMode="auto">
          <a:xfrm>
            <a:off x="241300" y="1600200"/>
            <a:ext cx="2524125" cy="2222500"/>
          </a:xfrm>
          <a:prstGeom prst="rect">
            <a:avLst/>
          </a:prstGeom>
          <a:noFill/>
          <a:ln w="12700">
            <a:solidFill>
              <a:srgbClr val="FF3300"/>
            </a:solidFill>
            <a:miter lim="800000"/>
            <a:headEnd/>
            <a:tailEnd/>
          </a:ln>
        </p:spPr>
      </p:pic>
      <p:pic>
        <p:nvPicPr>
          <p:cNvPr id="77835" name="Picture 18" descr="normal_03052008P5032570_0094_www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3400" y="4724400"/>
            <a:ext cx="2311400" cy="1803400"/>
          </a:xfrm>
          <a:prstGeom prst="rect">
            <a:avLst/>
          </a:prstGeom>
          <a:noFill/>
          <a:ln w="19050">
            <a:solidFill>
              <a:srgbClr val="CC0000"/>
            </a:solidFill>
            <a:miter lim="800000"/>
            <a:headEnd/>
            <a:tailEnd/>
          </a:ln>
        </p:spPr>
      </p:pic>
      <p:pic>
        <p:nvPicPr>
          <p:cNvPr id="77836" name="Picture 22" descr="sloth88888888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124200" y="1600200"/>
            <a:ext cx="2549525" cy="2149475"/>
          </a:xfrm>
          <a:prstGeom prst="rect">
            <a:avLst/>
          </a:prstGeom>
          <a:noFill/>
          <a:ln w="19050">
            <a:solidFill>
              <a:srgbClr val="FF3300"/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39" descr="Горилл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01000" y="5143500"/>
            <a:ext cx="83820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55" name="Picture 30" descr="Черный хорек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57800" y="4800600"/>
            <a:ext cx="871538" cy="744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56" name="Picture 29" descr="Хомяк обыкновенный"/>
          <p:cNvPicPr>
            <a:picLocks noChangeAspect="1" noChangeArrowheads="1"/>
          </p:cNvPicPr>
          <p:nvPr/>
        </p:nvPicPr>
        <p:blipFill>
          <a:blip r:embed="rId5" cstate="print"/>
          <a:srcRect b="8244"/>
          <a:stretch>
            <a:fillRect/>
          </a:stretch>
        </p:blipFill>
        <p:spPr bwMode="auto">
          <a:xfrm>
            <a:off x="228600" y="2590800"/>
            <a:ext cx="890588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57" name="Picture 3" descr="Горностай"/>
          <p:cNvPicPr>
            <a:picLocks noChangeAspect="1" noChangeArrowheads="1"/>
          </p:cNvPicPr>
          <p:nvPr/>
        </p:nvPicPr>
        <p:blipFill>
          <a:blip r:embed="rId6" cstate="print"/>
          <a:srcRect l="9525" t="13779" r="4762" b="7599"/>
          <a:stretch>
            <a:fillRect/>
          </a:stretch>
        </p:blipFill>
        <p:spPr bwMode="auto">
          <a:xfrm>
            <a:off x="457200" y="3810000"/>
            <a:ext cx="1371600" cy="123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58" name="Picture 5" descr="Степной тарпан"/>
          <p:cNvPicPr>
            <a:picLocks noChangeAspect="1" noChangeArrowheads="1"/>
          </p:cNvPicPr>
          <p:nvPr/>
        </p:nvPicPr>
        <p:blipFill>
          <a:blip r:embed="rId7" cstate="print"/>
          <a:srcRect l="14073" t="8678" r="20915"/>
          <a:stretch>
            <a:fillRect/>
          </a:stretch>
        </p:blipFill>
        <p:spPr bwMode="auto">
          <a:xfrm>
            <a:off x="6096000" y="4114800"/>
            <a:ext cx="1536700" cy="150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59" name="Picture 32" descr="Антилопа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33400" y="533400"/>
            <a:ext cx="1030288" cy="160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60" name="Picture 19" descr="Овцебык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036763" y="2636838"/>
            <a:ext cx="1239837" cy="104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61" name="Picture 12" descr="Кабан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76600" y="2819400"/>
            <a:ext cx="1600200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8" name="Rectangle 6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-304800"/>
            <a:ext cx="8229600" cy="1143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smtClean="0"/>
              <a:t/>
            </a:r>
            <a:br>
              <a:rPr lang="ru-RU" sz="4000" smtClean="0"/>
            </a:br>
            <a:r>
              <a:rPr lang="ru-RU" sz="4000" smtClean="0"/>
              <a:t/>
            </a:r>
            <a:br>
              <a:rPr lang="ru-RU" sz="4000" smtClean="0"/>
            </a:br>
            <a:r>
              <a:rPr lang="ru-RU" sz="4000" smtClean="0"/>
              <a:t/>
            </a:r>
            <a:br>
              <a:rPr lang="ru-RU" sz="4000" smtClean="0"/>
            </a:br>
            <a:endParaRPr lang="ru-RU" sz="4000" smtClean="0"/>
          </a:p>
        </p:txBody>
      </p:sp>
      <p:pic>
        <p:nvPicPr>
          <p:cNvPr id="49163" name="Picture 8" descr="Гренландский тюлень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 rot="1106097">
            <a:off x="3200400" y="4343400"/>
            <a:ext cx="1689100" cy="45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64" name="Picture 9" descr="Ехидна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95800" y="1524000"/>
            <a:ext cx="1255713" cy="78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65" name="Picture 10" descr="Заяц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133600" y="381000"/>
            <a:ext cx="874713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66" name="Picture 11" descr="Землеройка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524000" y="5638800"/>
            <a:ext cx="1463675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67" name="Picture 13" descr="Крот"/>
          <p:cNvPicPr>
            <a:picLocks noChangeAspect="1" noChangeArrowheads="1"/>
          </p:cNvPicPr>
          <p:nvPr/>
        </p:nvPicPr>
        <p:blipFill>
          <a:blip r:embed="rId15" cstate="print"/>
          <a:srcRect t="22125"/>
          <a:stretch>
            <a:fillRect/>
          </a:stretch>
        </p:blipFill>
        <p:spPr bwMode="auto">
          <a:xfrm>
            <a:off x="6477000" y="5562600"/>
            <a:ext cx="1371600" cy="569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68" name="Picture 17" descr="Мартышка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2286000" y="3657600"/>
            <a:ext cx="1000125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69" name="Picture 18" descr="Морж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3733800" y="5175250"/>
            <a:ext cx="1441450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70" name="Picture 21" descr="Опоссум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5334000" y="5638800"/>
            <a:ext cx="990600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71" name="Picture 24" descr="Стрелоух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5105400" y="533400"/>
            <a:ext cx="1066800" cy="782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72" name="Picture 25" descr="Сурок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7696200" y="1828800"/>
            <a:ext cx="77152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73" name="Picture 26" descr="Суслик"/>
          <p:cNvPicPr>
            <a:picLocks noChangeAspect="1" noChangeArrowheads="1"/>
          </p:cNvPicPr>
          <p:nvPr/>
        </p:nvPicPr>
        <p:blipFill>
          <a:blip r:embed="rId21" cstate="print"/>
          <a:srcRect b="7358"/>
          <a:stretch>
            <a:fillRect/>
          </a:stretch>
        </p:blipFill>
        <p:spPr bwMode="auto">
          <a:xfrm>
            <a:off x="1143000" y="2590800"/>
            <a:ext cx="728663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74" name="Picture 28" descr="Утконос"/>
          <p:cNvPicPr>
            <a:picLocks noChangeAspect="1" noChangeArrowheads="1"/>
          </p:cNvPicPr>
          <p:nvPr/>
        </p:nvPicPr>
        <p:blipFill>
          <a:blip r:embed="rId22" cstate="print"/>
          <a:srcRect b="16176"/>
          <a:stretch>
            <a:fillRect/>
          </a:stretch>
        </p:blipFill>
        <p:spPr bwMode="auto">
          <a:xfrm>
            <a:off x="1066800" y="4953000"/>
            <a:ext cx="1554163" cy="633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75" name="Picture 31" descr="Шимпанзе"/>
          <p:cNvPicPr>
            <a:picLocks noChangeAspect="1" noChangeArrowheads="1"/>
          </p:cNvPicPr>
          <p:nvPr/>
        </p:nvPicPr>
        <p:blipFill>
          <a:blip r:embed="rId23" cstate="print"/>
          <a:srcRect/>
          <a:stretch>
            <a:fillRect/>
          </a:stretch>
        </p:blipFill>
        <p:spPr bwMode="auto">
          <a:xfrm>
            <a:off x="152400" y="4953000"/>
            <a:ext cx="85725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76" name="Picture 33" descr="Барсук"/>
          <p:cNvPicPr>
            <a:picLocks noChangeAspect="1" noChangeArrowheads="1"/>
          </p:cNvPicPr>
          <p:nvPr/>
        </p:nvPicPr>
        <p:blipFill>
          <a:blip r:embed="rId24" cstate="print"/>
          <a:srcRect t="7397"/>
          <a:stretch>
            <a:fillRect/>
          </a:stretch>
        </p:blipFill>
        <p:spPr bwMode="auto">
          <a:xfrm>
            <a:off x="7924800" y="4495800"/>
            <a:ext cx="1066800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77" name="Picture 34" descr="Белка"/>
          <p:cNvPicPr>
            <a:picLocks noChangeAspect="1" noChangeArrowheads="1"/>
          </p:cNvPicPr>
          <p:nvPr/>
        </p:nvPicPr>
        <p:blipFill>
          <a:blip r:embed="rId25" cstate="print"/>
          <a:srcRect/>
          <a:stretch>
            <a:fillRect/>
          </a:stretch>
        </p:blipFill>
        <p:spPr bwMode="auto">
          <a:xfrm>
            <a:off x="3429000" y="533400"/>
            <a:ext cx="1066800" cy="97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78" name="Picture 35" descr="Бобр"/>
          <p:cNvPicPr>
            <a:picLocks noChangeAspect="1" noChangeArrowheads="1"/>
          </p:cNvPicPr>
          <p:nvPr/>
        </p:nvPicPr>
        <p:blipFill>
          <a:blip r:embed="rId26" cstate="print"/>
          <a:srcRect b="5463"/>
          <a:stretch>
            <a:fillRect/>
          </a:stretch>
        </p:blipFill>
        <p:spPr bwMode="auto">
          <a:xfrm>
            <a:off x="2743200" y="4724400"/>
            <a:ext cx="977900" cy="989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79" name="Picture 36" descr="Водосвинка"/>
          <p:cNvPicPr>
            <a:picLocks noChangeAspect="1" noChangeArrowheads="1"/>
          </p:cNvPicPr>
          <p:nvPr/>
        </p:nvPicPr>
        <p:blipFill>
          <a:blip r:embed="rId27" cstate="print"/>
          <a:srcRect/>
          <a:stretch>
            <a:fillRect/>
          </a:stretch>
        </p:blipFill>
        <p:spPr bwMode="auto">
          <a:xfrm>
            <a:off x="1447800" y="1524000"/>
            <a:ext cx="881063" cy="1112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80" name="Picture 38" descr="Гепард"/>
          <p:cNvPicPr>
            <a:picLocks noChangeAspect="1" noChangeArrowheads="1"/>
          </p:cNvPicPr>
          <p:nvPr/>
        </p:nvPicPr>
        <p:blipFill>
          <a:blip r:embed="rId28" cstate="print"/>
          <a:srcRect/>
          <a:stretch>
            <a:fillRect/>
          </a:stretch>
        </p:blipFill>
        <p:spPr bwMode="auto">
          <a:xfrm>
            <a:off x="6400800" y="381000"/>
            <a:ext cx="1600200" cy="113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81" name="Picture 40" descr="Коала"/>
          <p:cNvPicPr>
            <a:picLocks noChangeAspect="1" noChangeArrowheads="1"/>
          </p:cNvPicPr>
          <p:nvPr/>
        </p:nvPicPr>
        <p:blipFill>
          <a:blip r:embed="rId29" cstate="print"/>
          <a:srcRect r="4793"/>
          <a:stretch>
            <a:fillRect/>
          </a:stretch>
        </p:blipFill>
        <p:spPr bwMode="auto">
          <a:xfrm>
            <a:off x="4876800" y="2438400"/>
            <a:ext cx="825500" cy="1414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82" name="Picture 41" descr="Куница лесная"/>
          <p:cNvPicPr>
            <a:picLocks noChangeAspect="1" noChangeArrowheads="1"/>
          </p:cNvPicPr>
          <p:nvPr/>
        </p:nvPicPr>
        <p:blipFill>
          <a:blip r:embed="rId30" cstate="print"/>
          <a:srcRect l="17897"/>
          <a:stretch>
            <a:fillRect/>
          </a:stretch>
        </p:blipFill>
        <p:spPr bwMode="auto">
          <a:xfrm>
            <a:off x="6019800" y="1524000"/>
            <a:ext cx="1452563" cy="1055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83" name="Picture 42" descr="Еж"/>
          <p:cNvPicPr>
            <a:picLocks noChangeAspect="1" noChangeArrowheads="1"/>
          </p:cNvPicPr>
          <p:nvPr/>
        </p:nvPicPr>
        <p:blipFill>
          <a:blip r:embed="rId31" cstate="print"/>
          <a:srcRect/>
          <a:stretch>
            <a:fillRect/>
          </a:stretch>
        </p:blipFill>
        <p:spPr bwMode="auto">
          <a:xfrm>
            <a:off x="6781800" y="3429000"/>
            <a:ext cx="762000" cy="595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84" name="Picture 44" descr="Бурый медведь"/>
          <p:cNvPicPr>
            <a:picLocks noChangeAspect="1" noChangeArrowheads="1"/>
          </p:cNvPicPr>
          <p:nvPr/>
        </p:nvPicPr>
        <p:blipFill>
          <a:blip r:embed="rId32" cstate="print"/>
          <a:srcRect/>
          <a:stretch>
            <a:fillRect/>
          </a:stretch>
        </p:blipFill>
        <p:spPr bwMode="auto">
          <a:xfrm>
            <a:off x="7499350" y="3429000"/>
            <a:ext cx="1543050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85" name="Picture 20" descr="Ондатра"/>
          <p:cNvPicPr>
            <a:picLocks noChangeAspect="1" noChangeArrowheads="1"/>
          </p:cNvPicPr>
          <p:nvPr/>
        </p:nvPicPr>
        <p:blipFill>
          <a:blip r:embed="rId33" cstate="print"/>
          <a:srcRect l="4913" t="8218" b="17809"/>
          <a:stretch>
            <a:fillRect/>
          </a:stretch>
        </p:blipFill>
        <p:spPr bwMode="auto">
          <a:xfrm rot="573230">
            <a:off x="4648200" y="3962400"/>
            <a:ext cx="1474788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7077" name="WordArt 53"/>
          <p:cNvSpPr>
            <a:spLocks noChangeArrowheads="1" noChangeShapeType="1" noTextEdit="1"/>
          </p:cNvSpPr>
          <p:nvPr/>
        </p:nvSpPr>
        <p:spPr bwMode="auto">
          <a:xfrm>
            <a:off x="1981200" y="381000"/>
            <a:ext cx="6324600" cy="914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600F6"/>
                </a:solidFill>
                <a:latin typeface="Arial"/>
                <a:cs typeface="Arial"/>
              </a:rPr>
              <a:t> </a:t>
            </a:r>
          </a:p>
        </p:txBody>
      </p:sp>
      <p:pic>
        <p:nvPicPr>
          <p:cNvPr id="49187" name="Picture 43" descr="Олень благородный"/>
          <p:cNvPicPr>
            <a:picLocks noChangeAspect="1" noChangeArrowheads="1"/>
          </p:cNvPicPr>
          <p:nvPr/>
        </p:nvPicPr>
        <p:blipFill>
          <a:blip r:embed="rId34" cstate="print"/>
          <a:srcRect/>
          <a:stretch>
            <a:fillRect/>
          </a:stretch>
        </p:blipFill>
        <p:spPr bwMode="auto">
          <a:xfrm>
            <a:off x="5715000" y="2209800"/>
            <a:ext cx="103505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88" name="Picture 2" descr="Внешнее строение млекопитающего"/>
          <p:cNvPicPr>
            <a:picLocks noChangeAspect="1" noChangeArrowheads="1"/>
          </p:cNvPicPr>
          <p:nvPr/>
        </p:nvPicPr>
        <p:blipFill>
          <a:blip r:embed="rId35" cstate="print"/>
          <a:srcRect/>
          <a:stretch>
            <a:fillRect/>
          </a:stretch>
        </p:blipFill>
        <p:spPr bwMode="auto">
          <a:xfrm>
            <a:off x="2987675" y="1563688"/>
            <a:ext cx="1355725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89" name="Picture 27" descr="Тигр"/>
          <p:cNvPicPr>
            <a:picLocks noChangeAspect="1" noChangeArrowheads="1"/>
          </p:cNvPicPr>
          <p:nvPr/>
        </p:nvPicPr>
        <p:blipFill>
          <a:blip r:embed="rId36" cstate="print"/>
          <a:srcRect/>
          <a:stretch>
            <a:fillRect/>
          </a:stretch>
        </p:blipFill>
        <p:spPr bwMode="auto">
          <a:xfrm>
            <a:off x="6781800" y="2590800"/>
            <a:ext cx="1676400" cy="78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7759" name="Text Box 735"/>
          <p:cNvSpPr txBox="1">
            <a:spLocks noChangeArrowheads="1"/>
          </p:cNvSpPr>
          <p:nvPr/>
        </p:nvSpPr>
        <p:spPr bwMode="auto">
          <a:xfrm>
            <a:off x="3009900" y="6337300"/>
            <a:ext cx="29749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rgbClr val="FF3300"/>
                </a:solidFill>
              </a:rPr>
              <a:t>около </a:t>
            </a:r>
            <a:r>
              <a:rPr lang="ru-RU" sz="2800" b="1">
                <a:solidFill>
                  <a:srgbClr val="FF3300"/>
                </a:solidFill>
              </a:rPr>
              <a:t>4500</a:t>
            </a:r>
            <a:r>
              <a:rPr lang="ru-RU" sz="2400" b="1">
                <a:solidFill>
                  <a:srgbClr val="FF3300"/>
                </a:solidFill>
              </a:rPr>
              <a:t> видов</a:t>
            </a:r>
          </a:p>
        </p:txBody>
      </p:sp>
      <p:sp>
        <p:nvSpPr>
          <p:cNvPr id="257769" name="AutoShape 745"/>
          <p:cNvSpPr>
            <a:spLocks/>
          </p:cNvSpPr>
          <p:nvPr/>
        </p:nvSpPr>
        <p:spPr bwMode="auto">
          <a:xfrm rot="5400000">
            <a:off x="4381500" y="1943100"/>
            <a:ext cx="304800" cy="8610600"/>
          </a:xfrm>
          <a:prstGeom prst="rightBrace">
            <a:avLst>
              <a:gd name="adj1" fmla="val 0"/>
              <a:gd name="adj2" fmla="val 50000"/>
            </a:avLst>
          </a:prstGeom>
          <a:noFill/>
          <a:ln w="38100">
            <a:solidFill>
              <a:srgbClr val="990000"/>
            </a:solidFill>
            <a:round/>
            <a:headEnd/>
            <a:tailEnd/>
          </a:ln>
        </p:spPr>
        <p:txBody>
          <a:bodyPr rot="10800000" vert="eaVert" wrap="none" anchor="ctr"/>
          <a:lstStyle/>
          <a:p>
            <a:pPr algn="ctr"/>
            <a:endParaRPr lang="ru-RU" sz="1600">
              <a:solidFill>
                <a:srgbClr val="FF0000"/>
              </a:solidFill>
            </a:endParaRPr>
          </a:p>
        </p:txBody>
      </p:sp>
      <p:sp>
        <p:nvSpPr>
          <p:cNvPr id="49192" name="TextBox 40"/>
          <p:cNvSpPr txBox="1">
            <a:spLocks noChangeArrowheads="1"/>
          </p:cNvSpPr>
          <p:nvPr/>
        </p:nvSpPr>
        <p:spPr bwMode="auto">
          <a:xfrm>
            <a:off x="8863013" y="6519863"/>
            <a:ext cx="1841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 sz="1600"/>
          </a:p>
        </p:txBody>
      </p:sp>
      <p:sp>
        <p:nvSpPr>
          <p:cNvPr id="49193" name="Прямоугольник 1"/>
          <p:cNvSpPr>
            <a:spLocks noChangeArrowheads="1"/>
          </p:cNvSpPr>
          <p:nvPr/>
        </p:nvSpPr>
        <p:spPr bwMode="auto">
          <a:xfrm>
            <a:off x="3133725" y="34925"/>
            <a:ext cx="2349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1400" i="0">
                <a:solidFill>
                  <a:schemeClr val="bg2"/>
                </a:solidFill>
              </a:rPr>
              <a:t> </a:t>
            </a:r>
            <a:endParaRPr lang="ru-RU" sz="1400" i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70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70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57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577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577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577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577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2577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7077" grpId="0" animBg="1"/>
      <p:bldP spid="257759" grpId="0"/>
      <p:bldP spid="25776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229600" cy="1143000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dirty="0" smtClean="0">
                <a:solidFill>
                  <a:srgbClr val="3366FF"/>
                </a:solidFill>
              </a:rPr>
              <a:t>Млекопитающие в настоящее время </a:t>
            </a:r>
            <a:br>
              <a:rPr lang="ru-RU" dirty="0" smtClean="0">
                <a:solidFill>
                  <a:srgbClr val="3366FF"/>
                </a:solidFill>
              </a:rPr>
            </a:br>
            <a:r>
              <a:rPr lang="ru-RU" dirty="0" smtClean="0">
                <a:solidFill>
                  <a:srgbClr val="3366FF"/>
                </a:solidFill>
              </a:rPr>
              <a:t>освоили разные среды обитания</a:t>
            </a:r>
            <a:br>
              <a:rPr lang="ru-RU" dirty="0" smtClean="0">
                <a:solidFill>
                  <a:srgbClr val="3366FF"/>
                </a:solidFill>
              </a:rPr>
            </a:br>
            <a:endParaRPr lang="ru-RU" dirty="0"/>
          </a:p>
        </p:txBody>
      </p:sp>
      <p:sp>
        <p:nvSpPr>
          <p:cNvPr id="50179" name="Содержимое 2"/>
          <p:cNvSpPr>
            <a:spLocks noGrp="1"/>
          </p:cNvSpPr>
          <p:nvPr>
            <p:ph idx="1"/>
          </p:nvPr>
        </p:nvSpPr>
        <p:spPr>
          <a:xfrm>
            <a:off x="304800" y="3505200"/>
            <a:ext cx="4267200" cy="2590800"/>
          </a:xfrm>
        </p:spPr>
        <p:txBody>
          <a:bodyPr/>
          <a:lstStyle/>
          <a:p>
            <a:pPr eaLnBrk="1" hangingPunct="1"/>
            <a:r>
              <a:rPr lang="ru-RU" b="1" smtClean="0"/>
              <a:t> наземно-воздушную, </a:t>
            </a:r>
          </a:p>
          <a:p>
            <a:pPr eaLnBrk="1" hangingPunct="1"/>
            <a:r>
              <a:rPr lang="ru-RU" b="1" smtClean="0"/>
              <a:t>воздушную, </a:t>
            </a:r>
          </a:p>
          <a:p>
            <a:pPr eaLnBrk="1" hangingPunct="1"/>
            <a:r>
              <a:rPr lang="ru-RU" b="1" smtClean="0"/>
              <a:t>почвенную,</a:t>
            </a:r>
          </a:p>
          <a:p>
            <a:pPr eaLnBrk="1" hangingPunct="1"/>
            <a:r>
              <a:rPr lang="ru-RU" b="1" smtClean="0"/>
              <a:t> водную, </a:t>
            </a:r>
          </a:p>
          <a:p>
            <a:pPr eaLnBrk="1" hangingPunct="1"/>
            <a:r>
              <a:rPr lang="ru-RU" b="1" smtClean="0"/>
              <a:t>наземно-водную</a:t>
            </a:r>
            <a:endParaRPr lang="ru-RU" smtClean="0"/>
          </a:p>
          <a:p>
            <a:pPr eaLnBrk="1" hangingPunct="1"/>
            <a:endParaRPr lang="ru-RU" smtClean="0"/>
          </a:p>
        </p:txBody>
      </p:sp>
      <p:pic>
        <p:nvPicPr>
          <p:cNvPr id="50180" name="Picture 11" descr="1261654890_41193665_vetton_ru_59"/>
          <p:cNvPicPr>
            <a:picLocks noChangeAspect="1" noChangeArrowheads="1"/>
          </p:cNvPicPr>
          <p:nvPr/>
        </p:nvPicPr>
        <p:blipFill>
          <a:blip r:embed="rId2" cstate="print">
            <a:lum bright="6000"/>
          </a:blip>
          <a:srcRect r="-2563" b="7333"/>
          <a:stretch>
            <a:fillRect/>
          </a:stretch>
        </p:blipFill>
        <p:spPr bwMode="auto">
          <a:xfrm>
            <a:off x="457200" y="1447800"/>
            <a:ext cx="2463800" cy="1865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1" name="Picture 13" descr="37188d5c153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1200" y="2209800"/>
            <a:ext cx="2895600" cy="2025650"/>
          </a:xfrm>
          <a:prstGeom prst="rect">
            <a:avLst/>
          </a:prstGeom>
          <a:noFill/>
          <a:ln w="317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50182" name="Picture 12" descr="Pernod_Al_Ariba_0046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33800" y="4557713"/>
            <a:ext cx="2209800" cy="178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3" name="Picture 6" descr="Dolphins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24200" y="1600200"/>
            <a:ext cx="2616200" cy="1828800"/>
          </a:xfrm>
          <a:prstGeom prst="rect">
            <a:avLst/>
          </a:prstGeom>
          <a:noFill/>
          <a:ln w="6350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50184" name="Picture 7" descr="Бегемот"/>
          <p:cNvPicPr>
            <a:picLocks noChangeAspect="1" noChangeArrowheads="1"/>
          </p:cNvPicPr>
          <p:nvPr/>
        </p:nvPicPr>
        <p:blipFill>
          <a:blip r:embed="rId6" cstate="print">
            <a:lum bright="-4000"/>
          </a:blip>
          <a:srcRect/>
          <a:stretch>
            <a:fillRect/>
          </a:stretch>
        </p:blipFill>
        <p:spPr bwMode="auto">
          <a:xfrm>
            <a:off x="6248400" y="4648200"/>
            <a:ext cx="2419350" cy="1600200"/>
          </a:xfrm>
          <a:prstGeom prst="rect">
            <a:avLst/>
          </a:prstGeom>
          <a:noFill/>
          <a:ln w="6350">
            <a:solidFill>
              <a:schemeClr val="bg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533400"/>
          </a:xfrm>
        </p:spPr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ru-RU" sz="4000" dirty="0" smtClean="0">
                <a:solidFill>
                  <a:srgbClr val="FF0000"/>
                </a:solidFill>
                <a:latin typeface="Corbel" pitchFamily="34" charset="0"/>
              </a:rPr>
              <a:t>Общие черты Млекопитающих</a:t>
            </a:r>
            <a:br>
              <a:rPr lang="ru-RU" sz="4000" dirty="0" smtClean="0">
                <a:solidFill>
                  <a:srgbClr val="FF0000"/>
                </a:solidFill>
                <a:latin typeface="Corbel" pitchFamily="34" charset="0"/>
              </a:rPr>
            </a:br>
            <a:endParaRPr lang="ru-RU" sz="4000" dirty="0">
              <a:latin typeface="Corbe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1143000"/>
            <a:ext cx="8229600" cy="5486400"/>
          </a:xfrm>
        </p:spPr>
        <p:txBody>
          <a:bodyPr/>
          <a:lstStyle/>
          <a:p>
            <a:pPr marL="457200" indent="-457200" eaLnBrk="1" hangingPunct="1">
              <a:buFontTx/>
              <a:buAutoNum type="arabicPeriod"/>
              <a:defRPr/>
            </a:pPr>
            <a:r>
              <a:rPr lang="ru-RU" sz="2000" b="1" dirty="0" smtClean="0">
                <a:solidFill>
                  <a:srgbClr val="002060"/>
                </a:solidFill>
              </a:rPr>
              <a:t>Вынашивание детенышей, живорождение.</a:t>
            </a:r>
          </a:p>
          <a:p>
            <a:pPr marL="457200" indent="-457200" eaLnBrk="1" hangingPunct="1">
              <a:buFontTx/>
              <a:buAutoNum type="arabicPeriod"/>
              <a:defRPr/>
            </a:pPr>
            <a:r>
              <a:rPr lang="ru-RU" sz="2000" b="1" dirty="0" smtClean="0">
                <a:solidFill>
                  <a:srgbClr val="002060"/>
                </a:solidFill>
              </a:rPr>
              <a:t>Наличие млечных желез, выкармливание детенышей молоком.</a:t>
            </a:r>
          </a:p>
          <a:p>
            <a:pPr marL="457200" indent="-457200" eaLnBrk="1" hangingPunct="1">
              <a:buFontTx/>
              <a:buAutoNum type="arabicPeriod"/>
              <a:defRPr/>
            </a:pPr>
            <a:r>
              <a:rPr lang="ru-RU" sz="2000" b="1" dirty="0" err="1" smtClean="0">
                <a:solidFill>
                  <a:srgbClr val="002060"/>
                </a:solidFill>
              </a:rPr>
              <a:t>Теплокровность</a:t>
            </a:r>
            <a:r>
              <a:rPr lang="ru-RU" sz="2000" b="1" dirty="0" smtClean="0">
                <a:solidFill>
                  <a:srgbClr val="002060"/>
                </a:solidFill>
              </a:rPr>
              <a:t>.</a:t>
            </a:r>
          </a:p>
          <a:p>
            <a:pPr marL="457200" indent="-457200" eaLnBrk="1" hangingPunct="1">
              <a:buFontTx/>
              <a:buAutoNum type="arabicPeriod"/>
              <a:defRPr/>
            </a:pPr>
            <a:r>
              <a:rPr lang="ru-RU" sz="2000" b="1" dirty="0" smtClean="0">
                <a:solidFill>
                  <a:srgbClr val="002060"/>
                </a:solidFill>
              </a:rPr>
              <a:t>Тело покрыто волосяным покровом.</a:t>
            </a:r>
          </a:p>
          <a:p>
            <a:pPr marL="457200" indent="-457200" eaLnBrk="1" hangingPunct="1">
              <a:buFontTx/>
              <a:buAutoNum type="arabicPeriod"/>
              <a:defRPr/>
            </a:pPr>
            <a:r>
              <a:rPr lang="ru-RU" sz="2000" b="1" dirty="0" smtClean="0">
                <a:solidFill>
                  <a:srgbClr val="002060"/>
                </a:solidFill>
              </a:rPr>
              <a:t>Шейный отдел позвоночника состоит из семи позвонков.</a:t>
            </a:r>
          </a:p>
          <a:p>
            <a:pPr marL="457200" indent="-457200" eaLnBrk="1" hangingPunct="1">
              <a:buFontTx/>
              <a:buAutoNum type="arabicPeriod"/>
              <a:defRPr/>
            </a:pPr>
            <a:r>
              <a:rPr lang="ru-RU" sz="2000" b="1" dirty="0" smtClean="0">
                <a:solidFill>
                  <a:srgbClr val="002060"/>
                </a:solidFill>
              </a:rPr>
              <a:t>Наличие дифференцированных зубов.</a:t>
            </a:r>
          </a:p>
          <a:p>
            <a:pPr marL="457200" indent="-457200" eaLnBrk="1" hangingPunct="1">
              <a:buFontTx/>
              <a:buAutoNum type="arabicPeriod"/>
              <a:defRPr/>
            </a:pPr>
            <a:r>
              <a:rPr lang="ru-RU" sz="2000" b="1" dirty="0" smtClean="0">
                <a:solidFill>
                  <a:srgbClr val="002060"/>
                </a:solidFill>
              </a:rPr>
              <a:t>Хорошо развиты органы чувств.</a:t>
            </a:r>
          </a:p>
          <a:p>
            <a:pPr marL="457200" indent="-457200" eaLnBrk="1" hangingPunct="1">
              <a:buFontTx/>
              <a:buAutoNum type="arabicPeriod"/>
              <a:defRPr/>
            </a:pPr>
            <a:r>
              <a:rPr lang="ru-RU" sz="2000" b="1" dirty="0" smtClean="0">
                <a:solidFill>
                  <a:srgbClr val="002060"/>
                </a:solidFill>
              </a:rPr>
              <a:t>Значительного развития достигает кора больших полушарий головного мозга.</a:t>
            </a:r>
          </a:p>
          <a:p>
            <a:pPr marL="457200" indent="-457200" eaLnBrk="1" hangingPunct="1">
              <a:buFontTx/>
              <a:buAutoNum type="arabicPeriod"/>
              <a:defRPr/>
            </a:pPr>
            <a:r>
              <a:rPr lang="ru-RU" sz="2000" b="1" dirty="0" smtClean="0">
                <a:solidFill>
                  <a:srgbClr val="002060"/>
                </a:solidFill>
              </a:rPr>
              <a:t>Замкнутая кровеносная система, два круга кровообращения.</a:t>
            </a:r>
          </a:p>
          <a:p>
            <a:pPr marL="457200" indent="-457200" eaLnBrk="1" hangingPunct="1">
              <a:buFontTx/>
              <a:buAutoNum type="arabicPeriod"/>
              <a:defRPr/>
            </a:pPr>
            <a:r>
              <a:rPr lang="ru-RU" sz="2000" b="1" dirty="0" smtClean="0">
                <a:solidFill>
                  <a:srgbClr val="002060"/>
                </a:solidFill>
              </a:rPr>
              <a:t>Четырехкамерное сердце.</a:t>
            </a:r>
          </a:p>
          <a:p>
            <a:pPr marL="457200" indent="-457200" eaLnBrk="1" hangingPunct="1">
              <a:buFontTx/>
              <a:buAutoNum type="arabicPeriod"/>
              <a:defRPr/>
            </a:pPr>
            <a:endParaRPr lang="ru-RU" b="1" dirty="0" smtClean="0"/>
          </a:p>
          <a:p>
            <a:pPr marL="457200" indent="-457200" eaLnBrk="1" hangingPunct="1">
              <a:buFontTx/>
              <a:buAutoNum type="arabicPeriod"/>
              <a:defRPr/>
            </a:pPr>
            <a:endParaRPr lang="ru-RU" b="1" dirty="0" smtClean="0"/>
          </a:p>
          <a:p>
            <a:pPr marL="457200" indent="-457200" eaLnBrk="1" hangingPunct="1">
              <a:buFontTx/>
              <a:buAutoNum type="arabicPeriod"/>
              <a:defRPr/>
            </a:pPr>
            <a:endParaRPr lang="ru-RU" b="1" dirty="0" smtClean="0"/>
          </a:p>
          <a:p>
            <a:pPr marL="457200" indent="-457200" eaLnBrk="1" hangingPunct="1">
              <a:buFontTx/>
              <a:buAutoNum type="arabicPeriod"/>
              <a:defRPr/>
            </a:pPr>
            <a:endParaRPr lang="ru-RU" b="1" dirty="0" smtClean="0"/>
          </a:p>
          <a:p>
            <a:pPr marL="457200" indent="-457200" eaLnBrk="1" hangingPunct="1">
              <a:buFontTx/>
              <a:buAutoNum type="arabicPeriod"/>
              <a:defRPr/>
            </a:pPr>
            <a:endParaRPr lang="ru-RU" b="1" dirty="0" smtClean="0"/>
          </a:p>
          <a:p>
            <a:pPr marL="457200" indent="-457200" eaLnBrk="1" hangingPunct="1">
              <a:buFontTx/>
              <a:buAutoNum type="arabicPeriod"/>
              <a:defRPr/>
            </a:pPr>
            <a:endParaRPr lang="ru-RU" b="1" dirty="0" smtClean="0"/>
          </a:p>
          <a:p>
            <a:pPr marL="457200" indent="-457200" eaLnBrk="1" hangingPunct="1">
              <a:buFontTx/>
              <a:buAutoNum type="arabicPeriod"/>
              <a:defRPr/>
            </a:pPr>
            <a:endParaRPr lang="ru-RU" b="1" dirty="0" smtClean="0"/>
          </a:p>
          <a:p>
            <a:pPr marL="457200" indent="-457200" eaLnBrk="1" hangingPunct="1">
              <a:buFontTx/>
              <a:buAutoNum type="arabicPeriod"/>
              <a:defRPr/>
            </a:pPr>
            <a:endParaRPr lang="ru-RU" b="1" dirty="0" smtClean="0"/>
          </a:p>
          <a:p>
            <a:pPr marL="457200" indent="-457200" eaLnBrk="1" hangingPunct="1">
              <a:buFontTx/>
              <a:buAutoNum type="arabicPeriod"/>
              <a:defRPr/>
            </a:pPr>
            <a:endParaRPr lang="en-US" b="1" dirty="0" smtClean="0"/>
          </a:p>
          <a:p>
            <a:pPr marL="457200" indent="-457200" eaLnBrk="1" hangingPunct="1">
              <a:buFontTx/>
              <a:buAutoNum type="arabicPeriod"/>
              <a:defRPr/>
            </a:pPr>
            <a:endParaRPr lang="ru-RU" b="1" dirty="0" smtClean="0"/>
          </a:p>
          <a:p>
            <a:pPr marL="457200" indent="-457200" eaLnBrk="1" hangingPunct="1">
              <a:buFontTx/>
              <a:buAutoNum type="arabicPeriod"/>
              <a:defRPr/>
            </a:pPr>
            <a:endParaRPr lang="ru-RU" b="1" dirty="0" smtClean="0"/>
          </a:p>
          <a:p>
            <a:pPr marL="457200" indent="-457200" eaLnBrk="1" hangingPunct="1">
              <a:buFontTx/>
              <a:buAutoNum type="arabicPeriod"/>
              <a:defRPr/>
            </a:pPr>
            <a:endParaRPr lang="ru-RU" b="1" dirty="0" smtClean="0"/>
          </a:p>
          <a:p>
            <a:pPr eaLnBrk="1" hangingPunct="1">
              <a:buFontTx/>
              <a:buNone/>
              <a:defRPr/>
            </a:pPr>
            <a:endParaRPr lang="ru-RU" dirty="0" smtClean="0"/>
          </a:p>
          <a:p>
            <a:pPr eaLnBrk="1" hangingPunct="1">
              <a:buFontTx/>
              <a:buNone/>
              <a:defRPr/>
            </a:pPr>
            <a:endParaRPr lang="ru-RU" dirty="0" smtClean="0"/>
          </a:p>
          <a:p>
            <a:pPr eaLnBrk="1" hangingPunct="1">
              <a:buFontTx/>
              <a:buNone/>
              <a:defRPr/>
            </a:pPr>
            <a:endParaRPr lang="ru-RU" dirty="0" smtClean="0"/>
          </a:p>
          <a:p>
            <a:pPr eaLnBrk="1" hangingPunct="1">
              <a:buFont typeface="Arial" charset="0"/>
              <a:buChar char="•"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3" name="Rectangle 7"/>
          <p:cNvSpPr>
            <a:spLocks noGrp="1" noChangeArrowheads="1"/>
          </p:cNvSpPr>
          <p:nvPr>
            <p:ph type="title" sz="quarter" idx="4294967295"/>
          </p:nvPr>
        </p:nvSpPr>
        <p:spPr>
          <a:xfrm>
            <a:off x="0" y="39688"/>
            <a:ext cx="8229600" cy="11430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Отряд Сумчатые</a:t>
            </a:r>
          </a:p>
        </p:txBody>
      </p:sp>
      <p:pic>
        <p:nvPicPr>
          <p:cNvPr id="14339" name="Picture 13" descr="int10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914400" y="990600"/>
            <a:ext cx="2927350" cy="2195513"/>
          </a:xfrm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4340" name="Picture 11" descr="coa3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5029200" y="1066800"/>
            <a:ext cx="2863850" cy="2147888"/>
          </a:xfrm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4341" name="Picture 12" descr="ken3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4876800" y="3657600"/>
            <a:ext cx="3009900" cy="2257425"/>
          </a:xfrm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01735" name="Rectangle 7"/>
          <p:cNvSpPr>
            <a:spLocks noChangeArrowheads="1"/>
          </p:cNvSpPr>
          <p:nvPr/>
        </p:nvSpPr>
        <p:spPr bwMode="auto">
          <a:xfrm>
            <a:off x="1219200" y="3124200"/>
            <a:ext cx="21526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000" b="1" i="0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Сумчатый волк</a:t>
            </a:r>
          </a:p>
        </p:txBody>
      </p:sp>
      <p:sp>
        <p:nvSpPr>
          <p:cNvPr id="201736" name="Rectangle 8"/>
          <p:cNvSpPr>
            <a:spLocks noChangeArrowheads="1"/>
          </p:cNvSpPr>
          <p:nvPr/>
        </p:nvSpPr>
        <p:spPr bwMode="auto">
          <a:xfrm>
            <a:off x="6172200" y="3124200"/>
            <a:ext cx="939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000" b="1" i="0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Коала</a:t>
            </a:r>
          </a:p>
        </p:txBody>
      </p:sp>
      <p:sp>
        <p:nvSpPr>
          <p:cNvPr id="201737" name="Rectangle 9"/>
          <p:cNvSpPr>
            <a:spLocks noChangeArrowheads="1"/>
          </p:cNvSpPr>
          <p:nvPr/>
        </p:nvSpPr>
        <p:spPr bwMode="auto">
          <a:xfrm>
            <a:off x="5410200" y="6096000"/>
            <a:ext cx="26511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000" b="1" i="0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Мускусный кенгуру</a:t>
            </a:r>
          </a:p>
        </p:txBody>
      </p:sp>
      <p:pic>
        <p:nvPicPr>
          <p:cNvPr id="201738" name="Picture 10" descr="Бегемот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90600" y="3810000"/>
            <a:ext cx="2946400" cy="22098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/>
            <a:ext uri="{91240B29-F687-4F45-9708-019B960494DF}"/>
          </a:extLst>
        </p:spPr>
      </p:pic>
      <p:sp>
        <p:nvSpPr>
          <p:cNvPr id="201739" name="Text Box 11"/>
          <p:cNvSpPr txBox="1">
            <a:spLocks noChangeArrowheads="1"/>
          </p:cNvSpPr>
          <p:nvPr/>
        </p:nvSpPr>
        <p:spPr bwMode="auto">
          <a:xfrm>
            <a:off x="838200" y="6019800"/>
            <a:ext cx="32369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 i="0"/>
              <a:t>Бегемот обыкновенный</a:t>
            </a:r>
            <a:endParaRPr lang="ru-RU" sz="1600" b="1"/>
          </a:p>
        </p:txBody>
      </p:sp>
      <p:sp>
        <p:nvSpPr>
          <p:cNvPr id="54283" name="Rectangle 12"/>
          <p:cNvSpPr>
            <a:spLocks noChangeArrowheads="1"/>
          </p:cNvSpPr>
          <p:nvPr/>
        </p:nvSpPr>
        <p:spPr bwMode="auto">
          <a:xfrm>
            <a:off x="2514600" y="65088"/>
            <a:ext cx="42037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/>
              <a:t>Найдите лишнее млекопитающее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2017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017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1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2017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017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1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173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Rectangle 4"/>
          <p:cNvSpPr>
            <a:spLocks noGrp="1" noChangeArrowheads="1"/>
          </p:cNvSpPr>
          <p:nvPr>
            <p:ph type="title" sz="quarter" idx="4294967295"/>
          </p:nvPr>
        </p:nvSpPr>
        <p:spPr>
          <a:xfrm>
            <a:off x="914400" y="50800"/>
            <a:ext cx="8229600" cy="11430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Отряд Грызуны</a:t>
            </a:r>
          </a:p>
        </p:txBody>
      </p:sp>
      <p:pic>
        <p:nvPicPr>
          <p:cNvPr id="15363" name="Picture 8" descr="org22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953000" y="914400"/>
            <a:ext cx="2844800" cy="2133600"/>
          </a:xfrm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196" name="Picture 9" descr="Бурундук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990600" y="838200"/>
            <a:ext cx="2819400" cy="2114550"/>
          </a:xfrm>
          <a:solidFill>
            <a:srgbClr val="BFBFBF"/>
          </a:solidFill>
          <a:ln>
            <a:solidFill>
              <a:schemeClr val="accent1"/>
            </a:solidFill>
          </a:ln>
          <a:effectLst>
            <a:outerShdw dist="139700" dir="2700000" algn="tl" rotWithShape="0">
              <a:srgbClr val="333333">
                <a:alpha val="64998"/>
              </a:srgbClr>
            </a:outerShdw>
          </a:effectLst>
        </p:spPr>
      </p:pic>
      <p:pic>
        <p:nvPicPr>
          <p:cNvPr id="8197" name="Picture 12" descr="Серые хомячки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1447800" y="3657600"/>
            <a:ext cx="2778125" cy="2082800"/>
          </a:xfrm>
          <a:effectLst>
            <a:outerShdw dist="139700" dir="2700000" algn="tl" rotWithShape="0">
              <a:srgbClr val="333333">
                <a:alpha val="64998"/>
              </a:srgbClr>
            </a:outerShdw>
          </a:effectLst>
        </p:spPr>
      </p:pic>
      <p:sp>
        <p:nvSpPr>
          <p:cNvPr id="216071" name="Rectangle 7"/>
          <p:cNvSpPr>
            <a:spLocks noChangeArrowheads="1"/>
          </p:cNvSpPr>
          <p:nvPr/>
        </p:nvSpPr>
        <p:spPr bwMode="auto">
          <a:xfrm>
            <a:off x="5181600" y="3108325"/>
            <a:ext cx="28686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000" b="1" i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Белка обыкновенная</a:t>
            </a:r>
          </a:p>
        </p:txBody>
      </p:sp>
      <p:sp>
        <p:nvSpPr>
          <p:cNvPr id="216072" name="Rectangle 8"/>
          <p:cNvSpPr>
            <a:spLocks noChangeArrowheads="1"/>
          </p:cNvSpPr>
          <p:nvPr/>
        </p:nvSpPr>
        <p:spPr bwMode="auto">
          <a:xfrm>
            <a:off x="1219200" y="3108325"/>
            <a:ext cx="28035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000" b="1" i="0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Бурундук сибирский</a:t>
            </a:r>
          </a:p>
        </p:txBody>
      </p:sp>
      <p:sp>
        <p:nvSpPr>
          <p:cNvPr id="216073" name="Rectangle 9"/>
          <p:cNvSpPr>
            <a:spLocks noChangeArrowheads="1"/>
          </p:cNvSpPr>
          <p:nvPr/>
        </p:nvSpPr>
        <p:spPr bwMode="auto">
          <a:xfrm>
            <a:off x="1066800" y="5937250"/>
            <a:ext cx="31988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000" b="1" i="0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Суслик длиннохвостый</a:t>
            </a:r>
          </a:p>
        </p:txBody>
      </p:sp>
      <p:pic>
        <p:nvPicPr>
          <p:cNvPr id="216074" name="Picture 10" descr="Карликовый кролик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14950" y="3657600"/>
            <a:ext cx="2735263" cy="224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39700" dir="2700000" algn="tl" rotWithShape="0">
              <a:srgbClr val="333333">
                <a:alpha val="64998"/>
              </a:srgbClr>
            </a:outerShdw>
          </a:effectLst>
        </p:spPr>
      </p:pic>
      <p:sp>
        <p:nvSpPr>
          <p:cNvPr id="216075" name="Text Box 11"/>
          <p:cNvSpPr txBox="1">
            <a:spLocks noChangeArrowheads="1"/>
          </p:cNvSpPr>
          <p:nvPr/>
        </p:nvSpPr>
        <p:spPr bwMode="auto">
          <a:xfrm>
            <a:off x="5410200" y="5962650"/>
            <a:ext cx="271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 i="0"/>
              <a:t>Карликовый кролик</a:t>
            </a:r>
          </a:p>
        </p:txBody>
      </p:sp>
      <p:sp>
        <p:nvSpPr>
          <p:cNvPr id="55307" name="Rectangle 12"/>
          <p:cNvSpPr>
            <a:spLocks noChangeArrowheads="1"/>
          </p:cNvSpPr>
          <p:nvPr/>
        </p:nvSpPr>
        <p:spPr bwMode="auto">
          <a:xfrm>
            <a:off x="2667000" y="90488"/>
            <a:ext cx="46497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/>
              <a:t>Найдите лишнее млекопитающее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216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16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6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216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16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6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4" name="Rectangle 4"/>
          <p:cNvSpPr>
            <a:spLocks noGrp="1" noChangeArrowheads="1"/>
          </p:cNvSpPr>
          <p:nvPr>
            <p:ph type="title" sz="quarter" idx="4294967295"/>
          </p:nvPr>
        </p:nvSpPr>
        <p:spPr>
          <a:xfrm>
            <a:off x="0" y="215900"/>
            <a:ext cx="8229600" cy="1143000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3200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Отряд Ластоногие</a:t>
            </a:r>
            <a:r>
              <a:rPr lang="ru-RU" sz="28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sz="28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ru-RU" sz="28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17411" name="Picture 9" descr="int1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066800" y="1143000"/>
            <a:ext cx="3159125" cy="2133600"/>
          </a:xfrm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7412" name="Picture 10" descr="tul3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5029200" y="990600"/>
            <a:ext cx="2857500" cy="2143125"/>
          </a:xfrm>
          <a:solidFill>
            <a:schemeClr val="bg1">
              <a:lumMod val="75000"/>
            </a:schemeClr>
          </a:solidFill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221" name="Picture 12" descr="Морской котик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4724400" y="3657600"/>
            <a:ext cx="2940050" cy="2159000"/>
          </a:xfrm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11975" name="Rectangle 7"/>
          <p:cNvSpPr>
            <a:spLocks noChangeArrowheads="1"/>
          </p:cNvSpPr>
          <p:nvPr/>
        </p:nvSpPr>
        <p:spPr bwMode="auto">
          <a:xfrm>
            <a:off x="2087563" y="3230563"/>
            <a:ext cx="8858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000" b="1" i="0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Морж</a:t>
            </a:r>
          </a:p>
        </p:txBody>
      </p:sp>
      <p:sp>
        <p:nvSpPr>
          <p:cNvPr id="211976" name="Rectangle 8"/>
          <p:cNvSpPr>
            <a:spLocks noChangeArrowheads="1"/>
          </p:cNvSpPr>
          <p:nvPr/>
        </p:nvSpPr>
        <p:spPr bwMode="auto">
          <a:xfrm>
            <a:off x="5551488" y="3230563"/>
            <a:ext cx="31845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000" b="1" i="0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Тюлень обыкновенный</a:t>
            </a:r>
          </a:p>
        </p:txBody>
      </p:sp>
      <p:sp>
        <p:nvSpPr>
          <p:cNvPr id="211977" name="Rectangle 9"/>
          <p:cNvSpPr>
            <a:spLocks noChangeArrowheads="1"/>
          </p:cNvSpPr>
          <p:nvPr/>
        </p:nvSpPr>
        <p:spPr bwMode="auto">
          <a:xfrm>
            <a:off x="6157913" y="6003925"/>
            <a:ext cx="20447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000" b="1" i="0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Морской котик</a:t>
            </a:r>
          </a:p>
        </p:txBody>
      </p:sp>
      <p:pic>
        <p:nvPicPr>
          <p:cNvPr id="211978" name="Picture 10" descr="Дельфины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74700" y="3810000"/>
            <a:ext cx="3340100" cy="224948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/>
            <a:ext uri="{91240B29-F687-4F45-9708-019B960494DF}"/>
          </a:extLst>
        </p:spPr>
      </p:pic>
      <p:sp>
        <p:nvSpPr>
          <p:cNvPr id="211979" name="Text Box 11"/>
          <p:cNvSpPr txBox="1">
            <a:spLocks noChangeArrowheads="1"/>
          </p:cNvSpPr>
          <p:nvPr/>
        </p:nvSpPr>
        <p:spPr bwMode="auto">
          <a:xfrm>
            <a:off x="1130300" y="6202363"/>
            <a:ext cx="27987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 i="0"/>
              <a:t>Белобокий дельфин</a:t>
            </a:r>
          </a:p>
        </p:txBody>
      </p:sp>
      <p:sp>
        <p:nvSpPr>
          <p:cNvPr id="56331" name="Rectangle 12"/>
          <p:cNvSpPr>
            <a:spLocks noChangeArrowheads="1"/>
          </p:cNvSpPr>
          <p:nvPr/>
        </p:nvSpPr>
        <p:spPr bwMode="auto">
          <a:xfrm>
            <a:off x="2530475" y="49213"/>
            <a:ext cx="46497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/>
              <a:t>Найдите лишнее млекопитающее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2119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119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1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2119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119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19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050" name="Rectangle 2"/>
          <p:cNvSpPr>
            <a:spLocks noGrp="1" noChangeArrowheads="1"/>
          </p:cNvSpPr>
          <p:nvPr>
            <p:ph type="title"/>
          </p:nvPr>
        </p:nvSpPr>
        <p:spPr>
          <a:xfrm>
            <a:off x="596900" y="22225"/>
            <a:ext cx="8229600" cy="11430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Отряд Хищные</a:t>
            </a:r>
          </a:p>
        </p:txBody>
      </p:sp>
      <p:pic>
        <p:nvPicPr>
          <p:cNvPr id="57347" name="Picture 10" descr="Бурый медведь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92100" y="895350"/>
            <a:ext cx="2390775" cy="4203700"/>
          </a:xfrm>
        </p:spPr>
      </p:pic>
      <p:sp>
        <p:nvSpPr>
          <p:cNvPr id="258052" name="Rectangle 4"/>
          <p:cNvSpPr>
            <a:spLocks noChangeArrowheads="1"/>
          </p:cNvSpPr>
          <p:nvPr/>
        </p:nvSpPr>
        <p:spPr bwMode="auto">
          <a:xfrm>
            <a:off x="3778250" y="3260725"/>
            <a:ext cx="1841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endParaRPr lang="ru-RU" sz="1600" i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57349" name="Text Box 11"/>
          <p:cNvSpPr txBox="1">
            <a:spLocks noChangeArrowheads="1"/>
          </p:cNvSpPr>
          <p:nvPr/>
        </p:nvSpPr>
        <p:spPr bwMode="auto">
          <a:xfrm>
            <a:off x="434975" y="3076575"/>
            <a:ext cx="222091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 i="0"/>
              <a:t>Бурый медведь</a:t>
            </a:r>
          </a:p>
        </p:txBody>
      </p:sp>
      <p:pic>
        <p:nvPicPr>
          <p:cNvPr id="57350" name="Picture 8" descr="anm006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60725" y="895350"/>
            <a:ext cx="2471738" cy="436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351" name="Text Box 13"/>
          <p:cNvSpPr txBox="1">
            <a:spLocks noChangeArrowheads="1"/>
          </p:cNvSpPr>
          <p:nvPr/>
        </p:nvSpPr>
        <p:spPr bwMode="auto">
          <a:xfrm>
            <a:off x="3395663" y="3154363"/>
            <a:ext cx="24320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 i="0"/>
              <a:t>Африканский лев</a:t>
            </a:r>
          </a:p>
        </p:txBody>
      </p:sp>
      <p:pic>
        <p:nvPicPr>
          <p:cNvPr id="57352" name="Picture 13" descr="Животный мир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08725" y="1014413"/>
            <a:ext cx="2309813" cy="412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8064" name="Rectangle 16"/>
          <p:cNvSpPr>
            <a:spLocks noChangeArrowheads="1"/>
          </p:cNvSpPr>
          <p:nvPr/>
        </p:nvSpPr>
        <p:spPr bwMode="auto">
          <a:xfrm>
            <a:off x="6172200" y="3194050"/>
            <a:ext cx="280828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000" b="1" i="0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Енотовидная собака</a:t>
            </a:r>
          </a:p>
        </p:txBody>
      </p:sp>
      <p:pic>
        <p:nvPicPr>
          <p:cNvPr id="57354" name="Picture 9" descr="Волки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92100" y="3752850"/>
            <a:ext cx="2506663" cy="442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355" name="Text Box 19"/>
          <p:cNvSpPr txBox="1">
            <a:spLocks noChangeArrowheads="1"/>
          </p:cNvSpPr>
          <p:nvPr/>
        </p:nvSpPr>
        <p:spPr bwMode="auto">
          <a:xfrm>
            <a:off x="690563" y="6035675"/>
            <a:ext cx="1708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 i="0"/>
              <a:t>Серый волк</a:t>
            </a:r>
          </a:p>
        </p:txBody>
      </p:sp>
      <p:sp>
        <p:nvSpPr>
          <p:cNvPr id="57356" name="Text Box 22"/>
          <p:cNvSpPr txBox="1">
            <a:spLocks noChangeArrowheads="1"/>
          </p:cNvSpPr>
          <p:nvPr/>
        </p:nvSpPr>
        <p:spPr bwMode="auto">
          <a:xfrm>
            <a:off x="6477000" y="5997575"/>
            <a:ext cx="23749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 i="0"/>
              <a:t>Сибирский песец</a:t>
            </a:r>
          </a:p>
        </p:txBody>
      </p:sp>
      <p:pic>
        <p:nvPicPr>
          <p:cNvPr id="258072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487738" y="3841750"/>
            <a:ext cx="2247900" cy="4338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8073" name="Text Box 25"/>
          <p:cNvSpPr txBox="1">
            <a:spLocks noChangeArrowheads="1"/>
          </p:cNvSpPr>
          <p:nvPr/>
        </p:nvSpPr>
        <p:spPr bwMode="auto">
          <a:xfrm>
            <a:off x="3581400" y="6035675"/>
            <a:ext cx="24780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 i="0"/>
              <a:t>Персидская белка</a:t>
            </a:r>
          </a:p>
        </p:txBody>
      </p:sp>
      <p:pic>
        <p:nvPicPr>
          <p:cNvPr id="10256" name="Picture 18" descr="049056054124053054049051057051057"/>
          <p:cNvPicPr>
            <a:picLocks noChangeAspect="1" noChangeArrowheads="1"/>
          </p:cNvPicPr>
          <p:nvPr/>
        </p:nvPicPr>
        <p:blipFill>
          <a:blip r:embed="rId8" cstate="print">
            <a:lum bright="-18000"/>
            <a:extLst>
              <a:ext uri="{28A0092B-C50C-407E-A947-70E740481C1C}"/>
            </a:extLst>
          </a:blip>
          <a:srcRect t="3922"/>
          <a:stretch>
            <a:fillRect/>
          </a:stretch>
        </p:blipFill>
        <p:spPr bwMode="auto">
          <a:xfrm>
            <a:off x="6397910" y="3841558"/>
            <a:ext cx="2220628" cy="196417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/>
            <a:ext uri="{91240B29-F687-4F45-9708-019B960494DF}"/>
          </a:extLst>
        </p:spPr>
      </p:pic>
      <p:sp>
        <p:nvSpPr>
          <p:cNvPr id="57360" name="Rectangle 18"/>
          <p:cNvSpPr>
            <a:spLocks noChangeArrowheads="1"/>
          </p:cNvSpPr>
          <p:nvPr/>
        </p:nvSpPr>
        <p:spPr bwMode="auto">
          <a:xfrm>
            <a:off x="2581275" y="87313"/>
            <a:ext cx="46497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/>
              <a:t>Найдите лишнее млекопитающее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2580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580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8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2580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580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80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9">
  <a:themeElements>
    <a:clrScheme name="17 5">
      <a:dk1>
        <a:srgbClr val="4D4D4D"/>
      </a:dk1>
      <a:lt1>
        <a:srgbClr val="FFFFFF"/>
      </a:lt1>
      <a:dk2>
        <a:srgbClr val="4D4D4D"/>
      </a:dk2>
      <a:lt2>
        <a:srgbClr val="003366"/>
      </a:lt2>
      <a:accent1>
        <a:srgbClr val="9999FF"/>
      </a:accent1>
      <a:accent2>
        <a:srgbClr val="0033CC"/>
      </a:accent2>
      <a:accent3>
        <a:srgbClr val="FFFFFF"/>
      </a:accent3>
      <a:accent4>
        <a:srgbClr val="404040"/>
      </a:accent4>
      <a:accent5>
        <a:srgbClr val="CACAFF"/>
      </a:accent5>
      <a:accent6>
        <a:srgbClr val="002DB9"/>
      </a:accent6>
      <a:hlink>
        <a:srgbClr val="CC99FF"/>
      </a:hlink>
      <a:folHlink>
        <a:srgbClr val="DDDDDD"/>
      </a:folHlink>
    </a:clrScheme>
    <a:fontScheme name="17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7 1">
        <a:dk1>
          <a:srgbClr val="4D4D4D"/>
        </a:dk1>
        <a:lt1>
          <a:srgbClr val="FFFFFF"/>
        </a:lt1>
        <a:dk2>
          <a:srgbClr val="4D4D4D"/>
        </a:dk2>
        <a:lt2>
          <a:srgbClr val="0099FF"/>
        </a:lt2>
        <a:accent1>
          <a:srgbClr val="003399"/>
        </a:accent1>
        <a:accent2>
          <a:srgbClr val="CCECFF"/>
        </a:accent2>
        <a:accent3>
          <a:srgbClr val="FFFFFF"/>
        </a:accent3>
        <a:accent4>
          <a:srgbClr val="404040"/>
        </a:accent4>
        <a:accent5>
          <a:srgbClr val="AAADCA"/>
        </a:accent5>
        <a:accent6>
          <a:srgbClr val="B9D6E7"/>
        </a:accent6>
        <a:hlink>
          <a:srgbClr val="6699FF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7 2">
        <a:dk1>
          <a:srgbClr val="4D4D4D"/>
        </a:dk1>
        <a:lt1>
          <a:srgbClr val="FFFFFF"/>
        </a:lt1>
        <a:dk2>
          <a:srgbClr val="4D4D4D"/>
        </a:dk2>
        <a:lt2>
          <a:srgbClr val="003399"/>
        </a:lt2>
        <a:accent1>
          <a:srgbClr val="33CCFF"/>
        </a:accent1>
        <a:accent2>
          <a:srgbClr val="6699FF"/>
        </a:accent2>
        <a:accent3>
          <a:srgbClr val="FFFFFF"/>
        </a:accent3>
        <a:accent4>
          <a:srgbClr val="404040"/>
        </a:accent4>
        <a:accent5>
          <a:srgbClr val="ADE2FF"/>
        </a:accent5>
        <a:accent6>
          <a:srgbClr val="5C8AE7"/>
        </a:accent6>
        <a:hlink>
          <a:srgbClr val="0066CC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7 3">
        <a:dk1>
          <a:srgbClr val="4D4D4D"/>
        </a:dk1>
        <a:lt1>
          <a:srgbClr val="FFFFFF"/>
        </a:lt1>
        <a:dk2>
          <a:srgbClr val="4D4D4D"/>
        </a:dk2>
        <a:lt2>
          <a:srgbClr val="000099"/>
        </a:lt2>
        <a:accent1>
          <a:srgbClr val="6666FF"/>
        </a:accent1>
        <a:accent2>
          <a:srgbClr val="CC00FF"/>
        </a:accent2>
        <a:accent3>
          <a:srgbClr val="FFFFFF"/>
        </a:accent3>
        <a:accent4>
          <a:srgbClr val="404040"/>
        </a:accent4>
        <a:accent5>
          <a:srgbClr val="B8B8FF"/>
        </a:accent5>
        <a:accent6>
          <a:srgbClr val="B900E7"/>
        </a:accent6>
        <a:hlink>
          <a:srgbClr val="CC99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7 4">
        <a:dk1>
          <a:srgbClr val="4D4D4D"/>
        </a:dk1>
        <a:lt1>
          <a:srgbClr val="FFFFFF"/>
        </a:lt1>
        <a:dk2>
          <a:srgbClr val="4D4D4D"/>
        </a:dk2>
        <a:lt2>
          <a:srgbClr val="003366"/>
        </a:lt2>
        <a:accent1>
          <a:srgbClr val="6666FF"/>
        </a:accent1>
        <a:accent2>
          <a:srgbClr val="CC00FF"/>
        </a:accent2>
        <a:accent3>
          <a:srgbClr val="FFFFFF"/>
        </a:accent3>
        <a:accent4>
          <a:srgbClr val="404040"/>
        </a:accent4>
        <a:accent5>
          <a:srgbClr val="B8B8FF"/>
        </a:accent5>
        <a:accent6>
          <a:srgbClr val="B900E7"/>
        </a:accent6>
        <a:hlink>
          <a:srgbClr val="CC99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7 5">
        <a:dk1>
          <a:srgbClr val="4D4D4D"/>
        </a:dk1>
        <a:lt1>
          <a:srgbClr val="FFFFFF"/>
        </a:lt1>
        <a:dk2>
          <a:srgbClr val="4D4D4D"/>
        </a:dk2>
        <a:lt2>
          <a:srgbClr val="003366"/>
        </a:lt2>
        <a:accent1>
          <a:srgbClr val="9999FF"/>
        </a:accent1>
        <a:accent2>
          <a:srgbClr val="0033CC"/>
        </a:accent2>
        <a:accent3>
          <a:srgbClr val="FFFFFF"/>
        </a:accent3>
        <a:accent4>
          <a:srgbClr val="404040"/>
        </a:accent4>
        <a:accent5>
          <a:srgbClr val="CACAFF"/>
        </a:accent5>
        <a:accent6>
          <a:srgbClr val="002DB9"/>
        </a:accent6>
        <a:hlink>
          <a:srgbClr val="CC99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оу">
  <a:themeElements>
    <a:clrScheme name="Главная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Другая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6310</TotalTime>
  <Words>466</Words>
  <Application>Microsoft Office PowerPoint</Application>
  <PresentationFormat>Экран (4:3)</PresentationFormat>
  <Paragraphs>174</Paragraphs>
  <Slides>24</Slides>
  <Notes>20</Notes>
  <HiddenSlides>0</HiddenSlides>
  <MMClips>1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24</vt:i4>
      </vt:variant>
    </vt:vector>
  </HeadingPairs>
  <TitlesOfParts>
    <vt:vector size="27" baseType="lpstr">
      <vt:lpstr>Тема9</vt:lpstr>
      <vt:lpstr>оу</vt:lpstr>
      <vt:lpstr>Тема Office</vt:lpstr>
      <vt:lpstr>Слайд 1</vt:lpstr>
      <vt:lpstr>Слайд 2</vt:lpstr>
      <vt:lpstr>   </vt:lpstr>
      <vt:lpstr>Млекопитающие в настоящее время  освоили разные среды обитания </vt:lpstr>
      <vt:lpstr>Общие черты Млекопитающих </vt:lpstr>
      <vt:lpstr>Отряд Сумчатые</vt:lpstr>
      <vt:lpstr>Отряд Грызуны</vt:lpstr>
      <vt:lpstr>Отряд Ластоногие </vt:lpstr>
      <vt:lpstr>Отряд Хищные</vt:lpstr>
      <vt:lpstr>Значение млекопитающих в природе</vt:lpstr>
      <vt:lpstr>Значение млекопитающих в природе</vt:lpstr>
      <vt:lpstr>Значение млекопитающих в природе</vt:lpstr>
      <vt:lpstr>Значение млекопитающих в природе</vt:lpstr>
      <vt:lpstr>Отрицательное значение млекопитающих в жизни человека</vt:lpstr>
      <vt:lpstr>Отрицательное значение млекопитающих в жизни человека  </vt:lpstr>
      <vt:lpstr>Положительное значение млекопитающих в жизни человека</vt:lpstr>
      <vt:lpstr>  </vt:lpstr>
      <vt:lpstr>  </vt:lpstr>
      <vt:lpstr>  </vt:lpstr>
      <vt:lpstr>  </vt:lpstr>
      <vt:lpstr>Положительное значение млекопитающих в жизни человека  </vt:lpstr>
      <vt:lpstr>  </vt:lpstr>
      <vt:lpstr>Рекордсмены среди млекопитающих</vt:lpstr>
      <vt:lpstr>Рекордсмены среди млекопитающих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ЕЛЕНА</dc:creator>
  <cp:lastModifiedBy>User</cp:lastModifiedBy>
  <cp:revision>393</cp:revision>
  <cp:lastPrinted>1601-01-01T00:00:00Z</cp:lastPrinted>
  <dcterms:created xsi:type="dcterms:W3CDTF">2010-01-09T12:37:08Z</dcterms:created>
  <dcterms:modified xsi:type="dcterms:W3CDTF">2015-09-01T08:19:08Z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